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58" r:id="rId6"/>
    <p:sldId id="260" r:id="rId7"/>
    <p:sldId id="261" r:id="rId8"/>
    <p:sldId id="262" r:id="rId9"/>
    <p:sldId id="265" r:id="rId10"/>
    <p:sldId id="263" r:id="rId11"/>
    <p:sldId id="266" r:id="rId12"/>
    <p:sldId id="267" r:id="rId13"/>
    <p:sldId id="274" r:id="rId14"/>
    <p:sldId id="273" r:id="rId15"/>
    <p:sldId id="268" r:id="rId16"/>
    <p:sldId id="269" r:id="rId17"/>
    <p:sldId id="275" r:id="rId18"/>
    <p:sldId id="271" r:id="rId19"/>
    <p:sldId id="282" r:id="rId20"/>
    <p:sldId id="278" r:id="rId21"/>
    <p:sldId id="281" r:id="rId22"/>
    <p:sldId id="279" r:id="rId23"/>
    <p:sldId id="280" r:id="rId24"/>
    <p:sldId id="283" r:id="rId25"/>
    <p:sldId id="284" r:id="rId26"/>
    <p:sldId id="285" r:id="rId27"/>
    <p:sldId id="287" r:id="rId28"/>
    <p:sldId id="286" r:id="rId29"/>
    <p:sldId id="288" r:id="rId30"/>
    <p:sldId id="290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00886-6091-4ECE-837C-3D121FFD0311}" v="1" dt="2021-04-12T08:32:52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3CB95267-F7A8-4F79-BDFC-1F7171C34191}"/>
    <pc:docChg chg="undo custSel addSld delSld modSld sldOrd">
      <pc:chgData name="Jacintha Westerink" userId="c1c74fd5-67fa-43d8-8063-0adb3063a5fc" providerId="ADAL" clId="{3CB95267-F7A8-4F79-BDFC-1F7171C34191}" dt="2021-03-28T00:51:29.879" v="3472" actId="2696"/>
      <pc:docMkLst>
        <pc:docMk/>
      </pc:docMkLst>
      <pc:sldChg chg="addSp delSp modSp mod setBg">
        <pc:chgData name="Jacintha Westerink" userId="c1c74fd5-67fa-43d8-8063-0adb3063a5fc" providerId="ADAL" clId="{3CB95267-F7A8-4F79-BDFC-1F7171C34191}" dt="2021-03-27T18:56:20.825" v="2608" actId="1076"/>
        <pc:sldMkLst>
          <pc:docMk/>
          <pc:sldMk cId="309130226" sldId="256"/>
        </pc:sldMkLst>
        <pc:spChg chg="mod">
          <ac:chgData name="Jacintha Westerink" userId="c1c74fd5-67fa-43d8-8063-0adb3063a5fc" providerId="ADAL" clId="{3CB95267-F7A8-4F79-BDFC-1F7171C34191}" dt="2021-03-27T18:55:34.889" v="2600" actId="26606"/>
          <ac:spMkLst>
            <pc:docMk/>
            <pc:sldMk cId="309130226" sldId="256"/>
            <ac:spMk id="2" creationId="{32F8F383-BA3F-4C5C-9CBE-C4CBD6AF5339}"/>
          </ac:spMkLst>
        </pc:spChg>
        <pc:spChg chg="mod">
          <ac:chgData name="Jacintha Westerink" userId="c1c74fd5-67fa-43d8-8063-0adb3063a5fc" providerId="ADAL" clId="{3CB95267-F7A8-4F79-BDFC-1F7171C34191}" dt="2021-03-27T18:56:20.825" v="2608" actId="1076"/>
          <ac:spMkLst>
            <pc:docMk/>
            <pc:sldMk cId="309130226" sldId="256"/>
            <ac:spMk id="3" creationId="{9C4BEECA-45E9-4098-9429-745C3766A235}"/>
          </ac:spMkLst>
        </pc:spChg>
        <pc:spChg chg="add del">
          <ac:chgData name="Jacintha Westerink" userId="c1c74fd5-67fa-43d8-8063-0adb3063a5fc" providerId="ADAL" clId="{3CB95267-F7A8-4F79-BDFC-1F7171C34191}" dt="2021-03-27T18:55:34.889" v="2600" actId="26606"/>
          <ac:spMkLst>
            <pc:docMk/>
            <pc:sldMk cId="309130226" sldId="256"/>
            <ac:spMk id="11" creationId="{7F7D7B8D-EF99-4CA1-AB1E-4C0C047409F5}"/>
          </ac:spMkLst>
        </pc:spChg>
        <pc:spChg chg="add">
          <ac:chgData name="Jacintha Westerink" userId="c1c74fd5-67fa-43d8-8063-0adb3063a5fc" providerId="ADAL" clId="{3CB95267-F7A8-4F79-BDFC-1F7171C34191}" dt="2021-03-27T18:55:34.889" v="2600" actId="26606"/>
          <ac:spMkLst>
            <pc:docMk/>
            <pc:sldMk cId="309130226" sldId="256"/>
            <ac:spMk id="16" creationId="{F8446B12-7391-4711-8B31-112A0B896C76}"/>
          </ac:spMkLst>
        </pc:spChg>
        <pc:grpChg chg="add">
          <ac:chgData name="Jacintha Westerink" userId="c1c74fd5-67fa-43d8-8063-0adb3063a5fc" providerId="ADAL" clId="{3CB95267-F7A8-4F79-BDFC-1F7171C34191}" dt="2021-03-27T18:55:34.889" v="2600" actId="26606"/>
          <ac:grpSpMkLst>
            <pc:docMk/>
            <pc:sldMk cId="309130226" sldId="256"/>
            <ac:grpSpMk id="18" creationId="{AC0B7807-0C83-4963-821A-69B172722E49}"/>
          </ac:grpSpMkLst>
        </pc:grpChg>
        <pc:picChg chg="del">
          <ac:chgData name="Jacintha Westerink" userId="c1c74fd5-67fa-43d8-8063-0adb3063a5fc" providerId="ADAL" clId="{3CB95267-F7A8-4F79-BDFC-1F7171C34191}" dt="2021-03-27T18:54:33.115" v="2590" actId="478"/>
          <ac:picMkLst>
            <pc:docMk/>
            <pc:sldMk cId="309130226" sldId="256"/>
            <ac:picMk id="4" creationId="{FF721B58-94DA-4ADB-98EB-B742C7357AB1}"/>
          </ac:picMkLst>
        </pc:picChg>
        <pc:picChg chg="add del mod">
          <ac:chgData name="Jacintha Westerink" userId="c1c74fd5-67fa-43d8-8063-0adb3063a5fc" providerId="ADAL" clId="{3CB95267-F7A8-4F79-BDFC-1F7171C34191}" dt="2021-03-27T18:55:34.889" v="2600" actId="26606"/>
          <ac:picMkLst>
            <pc:docMk/>
            <pc:sldMk cId="309130226" sldId="256"/>
            <ac:picMk id="6" creationId="{5AB0A7B8-3C56-43F0-9BF7-0ADB68BE6F73}"/>
          </ac:picMkLst>
        </pc:picChg>
      </pc:sldChg>
      <pc:sldChg chg="del">
        <pc:chgData name="Jacintha Westerink" userId="c1c74fd5-67fa-43d8-8063-0adb3063a5fc" providerId="ADAL" clId="{3CB95267-F7A8-4F79-BDFC-1F7171C34191}" dt="2021-03-27T18:56:34.449" v="2609" actId="2696"/>
        <pc:sldMkLst>
          <pc:docMk/>
          <pc:sldMk cId="767507013" sldId="257"/>
        </pc:sldMkLst>
      </pc:sldChg>
      <pc:sldChg chg="modSp mod">
        <pc:chgData name="Jacintha Westerink" userId="c1c74fd5-67fa-43d8-8063-0adb3063a5fc" providerId="ADAL" clId="{3CB95267-F7A8-4F79-BDFC-1F7171C34191}" dt="2021-03-27T18:57:09.128" v="2613" actId="6549"/>
        <pc:sldMkLst>
          <pc:docMk/>
          <pc:sldMk cId="1390010446" sldId="258"/>
        </pc:sldMkLst>
        <pc:spChg chg="mod">
          <ac:chgData name="Jacintha Westerink" userId="c1c74fd5-67fa-43d8-8063-0adb3063a5fc" providerId="ADAL" clId="{3CB95267-F7A8-4F79-BDFC-1F7171C34191}" dt="2021-03-27T18:57:09.128" v="2613" actId="6549"/>
          <ac:spMkLst>
            <pc:docMk/>
            <pc:sldMk cId="1390010446" sldId="258"/>
            <ac:spMk id="3" creationId="{9ED11431-6B23-477B-8FD2-D3EA7246F306}"/>
          </ac:spMkLst>
        </pc:spChg>
        <pc:cxnChg chg="mod">
          <ac:chgData name="Jacintha Westerink" userId="c1c74fd5-67fa-43d8-8063-0adb3063a5fc" providerId="ADAL" clId="{3CB95267-F7A8-4F79-BDFC-1F7171C34191}" dt="2021-03-27T18:57:01.850" v="2612" actId="1076"/>
          <ac:cxnSpMkLst>
            <pc:docMk/>
            <pc:sldMk cId="1390010446" sldId="258"/>
            <ac:cxnSpMk id="7" creationId="{948A4A29-180B-4EE3-8ECB-95BE06737D6F}"/>
          </ac:cxnSpMkLst>
        </pc:cxnChg>
      </pc:sldChg>
      <pc:sldChg chg="modSp mod">
        <pc:chgData name="Jacintha Westerink" userId="c1c74fd5-67fa-43d8-8063-0adb3063a5fc" providerId="ADAL" clId="{3CB95267-F7A8-4F79-BDFC-1F7171C34191}" dt="2021-03-28T00:12:38.639" v="2685" actId="20577"/>
        <pc:sldMkLst>
          <pc:docMk/>
          <pc:sldMk cId="3724685217" sldId="260"/>
        </pc:sldMkLst>
        <pc:spChg chg="mod">
          <ac:chgData name="Jacintha Westerink" userId="c1c74fd5-67fa-43d8-8063-0adb3063a5fc" providerId="ADAL" clId="{3CB95267-F7A8-4F79-BDFC-1F7171C34191}" dt="2021-03-27T18:57:35.014" v="2617" actId="6549"/>
          <ac:spMkLst>
            <pc:docMk/>
            <pc:sldMk cId="3724685217" sldId="260"/>
            <ac:spMk id="2" creationId="{F8E54EF2-6CC9-467F-9731-BC7A6B5796EF}"/>
          </ac:spMkLst>
        </pc:spChg>
        <pc:spChg chg="mod">
          <ac:chgData name="Jacintha Westerink" userId="c1c74fd5-67fa-43d8-8063-0adb3063a5fc" providerId="ADAL" clId="{3CB95267-F7A8-4F79-BDFC-1F7171C34191}" dt="2021-03-28T00:12:38.639" v="2685" actId="20577"/>
          <ac:spMkLst>
            <pc:docMk/>
            <pc:sldMk cId="3724685217" sldId="260"/>
            <ac:spMk id="3" creationId="{1A18741B-ED59-416B-AFBE-0D9C18F358FF}"/>
          </ac:spMkLst>
        </pc:spChg>
        <pc:picChg chg="mod">
          <ac:chgData name="Jacintha Westerink" userId="c1c74fd5-67fa-43d8-8063-0adb3063a5fc" providerId="ADAL" clId="{3CB95267-F7A8-4F79-BDFC-1F7171C34191}" dt="2021-03-27T18:58:45.899" v="2638" actId="1076"/>
          <ac:picMkLst>
            <pc:docMk/>
            <pc:sldMk cId="3724685217" sldId="260"/>
            <ac:picMk id="5" creationId="{E9AD8E49-CD49-4F39-9DBD-FB901A521C64}"/>
          </ac:picMkLst>
        </pc:picChg>
        <pc:picChg chg="mod">
          <ac:chgData name="Jacintha Westerink" userId="c1c74fd5-67fa-43d8-8063-0adb3063a5fc" providerId="ADAL" clId="{3CB95267-F7A8-4F79-BDFC-1F7171C34191}" dt="2021-03-27T18:58:42.818" v="2637" actId="1076"/>
          <ac:picMkLst>
            <pc:docMk/>
            <pc:sldMk cId="3724685217" sldId="260"/>
            <ac:picMk id="7" creationId="{1B672EC4-E463-4EA9-B765-0146479B68D4}"/>
          </ac:picMkLst>
        </pc:picChg>
        <pc:picChg chg="mod">
          <ac:chgData name="Jacintha Westerink" userId="c1c74fd5-67fa-43d8-8063-0adb3063a5fc" providerId="ADAL" clId="{3CB95267-F7A8-4F79-BDFC-1F7171C34191}" dt="2021-03-27T18:59:20.520" v="2672" actId="1076"/>
          <ac:picMkLst>
            <pc:docMk/>
            <pc:sldMk cId="3724685217" sldId="260"/>
            <ac:picMk id="19" creationId="{F06464FD-7868-4AEA-AA2F-E37B6AAF6C8D}"/>
          </ac:picMkLst>
        </pc:picChg>
        <pc:picChg chg="mod">
          <ac:chgData name="Jacintha Westerink" userId="c1c74fd5-67fa-43d8-8063-0adb3063a5fc" providerId="ADAL" clId="{3CB95267-F7A8-4F79-BDFC-1F7171C34191}" dt="2021-03-28T00:12:02.926" v="2683" actId="1076"/>
          <ac:picMkLst>
            <pc:docMk/>
            <pc:sldMk cId="3724685217" sldId="260"/>
            <ac:picMk id="20" creationId="{615C3F83-8FE5-4B5D-A625-BA035A3E03F8}"/>
          </ac:picMkLst>
        </pc:picChg>
      </pc:sldChg>
      <pc:sldChg chg="modSp mod">
        <pc:chgData name="Jacintha Westerink" userId="c1c74fd5-67fa-43d8-8063-0adb3063a5fc" providerId="ADAL" clId="{3CB95267-F7A8-4F79-BDFC-1F7171C34191}" dt="2021-03-28T00:25:15.961" v="2972" actId="20577"/>
        <pc:sldMkLst>
          <pc:docMk/>
          <pc:sldMk cId="2842440078" sldId="261"/>
        </pc:sldMkLst>
        <pc:spChg chg="mod">
          <ac:chgData name="Jacintha Westerink" userId="c1c74fd5-67fa-43d8-8063-0adb3063a5fc" providerId="ADAL" clId="{3CB95267-F7A8-4F79-BDFC-1F7171C34191}" dt="2021-03-28T00:25:15.961" v="2972" actId="20577"/>
          <ac:spMkLst>
            <pc:docMk/>
            <pc:sldMk cId="2842440078" sldId="261"/>
            <ac:spMk id="2" creationId="{12058E6A-EDD5-4AA1-83AC-964B84415ED9}"/>
          </ac:spMkLst>
        </pc:spChg>
        <pc:spChg chg="mod">
          <ac:chgData name="Jacintha Westerink" userId="c1c74fd5-67fa-43d8-8063-0adb3063a5fc" providerId="ADAL" clId="{3CB95267-F7A8-4F79-BDFC-1F7171C34191}" dt="2021-03-28T00:21:29.038" v="2918" actId="13926"/>
          <ac:spMkLst>
            <pc:docMk/>
            <pc:sldMk cId="2842440078" sldId="261"/>
            <ac:spMk id="3" creationId="{6EC0F072-888F-46A2-A91A-A3F254092F0A}"/>
          </ac:spMkLst>
        </pc:spChg>
      </pc:sldChg>
      <pc:sldChg chg="modSp mod">
        <pc:chgData name="Jacintha Westerink" userId="c1c74fd5-67fa-43d8-8063-0adb3063a5fc" providerId="ADAL" clId="{3CB95267-F7A8-4F79-BDFC-1F7171C34191}" dt="2021-03-28T00:25:40.452" v="2978" actId="1076"/>
        <pc:sldMkLst>
          <pc:docMk/>
          <pc:sldMk cId="4146140462" sldId="262"/>
        </pc:sldMkLst>
        <pc:spChg chg="mod">
          <ac:chgData name="Jacintha Westerink" userId="c1c74fd5-67fa-43d8-8063-0adb3063a5fc" providerId="ADAL" clId="{3CB95267-F7A8-4F79-BDFC-1F7171C34191}" dt="2021-03-28T00:25:40.452" v="2978" actId="1076"/>
          <ac:spMkLst>
            <pc:docMk/>
            <pc:sldMk cId="4146140462" sldId="262"/>
            <ac:spMk id="2" creationId="{E87188D2-CA8B-4835-88A9-2B99B3EA8B96}"/>
          </ac:spMkLst>
        </pc:spChg>
        <pc:spChg chg="mod">
          <ac:chgData name="Jacintha Westerink" userId="c1c74fd5-67fa-43d8-8063-0adb3063a5fc" providerId="ADAL" clId="{3CB95267-F7A8-4F79-BDFC-1F7171C34191}" dt="2021-03-28T00:17:01.487" v="2741" actId="20577"/>
          <ac:spMkLst>
            <pc:docMk/>
            <pc:sldMk cId="4146140462" sldId="262"/>
            <ac:spMk id="3" creationId="{0992AACD-477C-40B9-BFD9-B7870DAE892E}"/>
          </ac:spMkLst>
        </pc:spChg>
      </pc:sldChg>
      <pc:sldChg chg="delSp modSp mod">
        <pc:chgData name="Jacintha Westerink" userId="c1c74fd5-67fa-43d8-8063-0adb3063a5fc" providerId="ADAL" clId="{3CB95267-F7A8-4F79-BDFC-1F7171C34191}" dt="2021-03-28T00:26:15.537" v="2996" actId="20577"/>
        <pc:sldMkLst>
          <pc:docMk/>
          <pc:sldMk cId="2748608756" sldId="263"/>
        </pc:sldMkLst>
        <pc:spChg chg="mod">
          <ac:chgData name="Jacintha Westerink" userId="c1c74fd5-67fa-43d8-8063-0adb3063a5fc" providerId="ADAL" clId="{3CB95267-F7A8-4F79-BDFC-1F7171C34191}" dt="2021-03-28T00:26:15.537" v="2996" actId="20577"/>
          <ac:spMkLst>
            <pc:docMk/>
            <pc:sldMk cId="2748608756" sldId="263"/>
            <ac:spMk id="2" creationId="{FD610E26-11D6-454B-A076-631B751A3BFE}"/>
          </ac:spMkLst>
        </pc:spChg>
        <pc:spChg chg="mod">
          <ac:chgData name="Jacintha Westerink" userId="c1c74fd5-67fa-43d8-8063-0adb3063a5fc" providerId="ADAL" clId="{3CB95267-F7A8-4F79-BDFC-1F7171C34191}" dt="2021-03-28T00:24:53.215" v="2969" actId="14100"/>
          <ac:spMkLst>
            <pc:docMk/>
            <pc:sldMk cId="2748608756" sldId="263"/>
            <ac:spMk id="3" creationId="{FBBDE685-917B-4475-9EBD-7EBBE8894522}"/>
          </ac:spMkLst>
        </pc:spChg>
        <pc:spChg chg="del mod">
          <ac:chgData name="Jacintha Westerink" userId="c1c74fd5-67fa-43d8-8063-0adb3063a5fc" providerId="ADAL" clId="{3CB95267-F7A8-4F79-BDFC-1F7171C34191}" dt="2021-03-28T00:22:54.052" v="2926" actId="478"/>
          <ac:spMkLst>
            <pc:docMk/>
            <pc:sldMk cId="2748608756" sldId="263"/>
            <ac:spMk id="5" creationId="{C1EF2B58-4123-4E42-AF4E-42ACC643CC7C}"/>
          </ac:spMkLst>
        </pc:spChg>
      </pc:sldChg>
      <pc:sldChg chg="addSp delSp modSp del mod">
        <pc:chgData name="Jacintha Westerink" userId="c1c74fd5-67fa-43d8-8063-0adb3063a5fc" providerId="ADAL" clId="{3CB95267-F7A8-4F79-BDFC-1F7171C34191}" dt="2021-03-28T00:47:38.950" v="3368" actId="47"/>
        <pc:sldMkLst>
          <pc:docMk/>
          <pc:sldMk cId="3468591290" sldId="264"/>
        </pc:sldMkLst>
        <pc:spChg chg="mod">
          <ac:chgData name="Jacintha Westerink" userId="c1c74fd5-67fa-43d8-8063-0adb3063a5fc" providerId="ADAL" clId="{3CB95267-F7A8-4F79-BDFC-1F7171C34191}" dt="2021-03-17T22:19:42.385" v="1461" actId="20577"/>
          <ac:spMkLst>
            <pc:docMk/>
            <pc:sldMk cId="3468591290" sldId="264"/>
            <ac:spMk id="2" creationId="{408DEB69-7A0C-45F4-BF83-43C2F783C8C0}"/>
          </ac:spMkLst>
        </pc:spChg>
        <pc:spChg chg="del mod">
          <ac:chgData name="Jacintha Westerink" userId="c1c74fd5-67fa-43d8-8063-0adb3063a5fc" providerId="ADAL" clId="{3CB95267-F7A8-4F79-BDFC-1F7171C34191}" dt="2021-03-17T22:48:35.879" v="2231" actId="21"/>
          <ac:spMkLst>
            <pc:docMk/>
            <pc:sldMk cId="3468591290" sldId="264"/>
            <ac:spMk id="3" creationId="{FD6A25E4-2771-4273-B22E-D4FB3105E458}"/>
          </ac:spMkLst>
        </pc:spChg>
        <pc:spChg chg="add mod">
          <ac:chgData name="Jacintha Westerink" userId="c1c74fd5-67fa-43d8-8063-0adb3063a5fc" providerId="ADAL" clId="{3CB95267-F7A8-4F79-BDFC-1F7171C34191}" dt="2021-03-17T22:48:35.879" v="2231" actId="21"/>
          <ac:spMkLst>
            <pc:docMk/>
            <pc:sldMk cId="3468591290" sldId="264"/>
            <ac:spMk id="5" creationId="{6FA037E3-D69F-4528-B7EA-CB586F4570F3}"/>
          </ac:spMkLst>
        </pc:spChg>
      </pc:sldChg>
      <pc:sldChg chg="modSp mod">
        <pc:chgData name="Jacintha Westerink" userId="c1c74fd5-67fa-43d8-8063-0adb3063a5fc" providerId="ADAL" clId="{3CB95267-F7A8-4F79-BDFC-1F7171C34191}" dt="2021-03-28T00:28:26.383" v="3026" actId="1076"/>
        <pc:sldMkLst>
          <pc:docMk/>
          <pc:sldMk cId="1357717168" sldId="266"/>
        </pc:sldMkLst>
        <pc:spChg chg="mod">
          <ac:chgData name="Jacintha Westerink" userId="c1c74fd5-67fa-43d8-8063-0adb3063a5fc" providerId="ADAL" clId="{3CB95267-F7A8-4F79-BDFC-1F7171C34191}" dt="2021-03-28T00:26:44.201" v="3000" actId="1076"/>
          <ac:spMkLst>
            <pc:docMk/>
            <pc:sldMk cId="1357717168" sldId="266"/>
            <ac:spMk id="2" creationId="{704647E1-E684-4AE0-9B70-18360E696833}"/>
          </ac:spMkLst>
        </pc:spChg>
        <pc:spChg chg="mod">
          <ac:chgData name="Jacintha Westerink" userId="c1c74fd5-67fa-43d8-8063-0adb3063a5fc" providerId="ADAL" clId="{3CB95267-F7A8-4F79-BDFC-1F7171C34191}" dt="2021-03-28T00:28:26.383" v="3026" actId="1076"/>
          <ac:spMkLst>
            <pc:docMk/>
            <pc:sldMk cId="1357717168" sldId="266"/>
            <ac:spMk id="3" creationId="{90595B54-5B9A-4165-831F-E26188DA1C78}"/>
          </ac:spMkLst>
        </pc:spChg>
      </pc:sldChg>
      <pc:sldChg chg="modSp mod">
        <pc:chgData name="Jacintha Westerink" userId="c1c74fd5-67fa-43d8-8063-0adb3063a5fc" providerId="ADAL" clId="{3CB95267-F7A8-4F79-BDFC-1F7171C34191}" dt="2021-03-28T00:30:54.691" v="3060" actId="255"/>
        <pc:sldMkLst>
          <pc:docMk/>
          <pc:sldMk cId="1380897945" sldId="267"/>
        </pc:sldMkLst>
        <pc:spChg chg="mod">
          <ac:chgData name="Jacintha Westerink" userId="c1c74fd5-67fa-43d8-8063-0adb3063a5fc" providerId="ADAL" clId="{3CB95267-F7A8-4F79-BDFC-1F7171C34191}" dt="2021-03-28T00:29:58.496" v="3041" actId="1076"/>
          <ac:spMkLst>
            <pc:docMk/>
            <pc:sldMk cId="1380897945" sldId="267"/>
            <ac:spMk id="2" creationId="{B596DE15-F2D9-4728-8134-88751EB077B4}"/>
          </ac:spMkLst>
        </pc:spChg>
        <pc:spChg chg="mod">
          <ac:chgData name="Jacintha Westerink" userId="c1c74fd5-67fa-43d8-8063-0adb3063a5fc" providerId="ADAL" clId="{3CB95267-F7A8-4F79-BDFC-1F7171C34191}" dt="2021-03-28T00:30:54.691" v="3060" actId="255"/>
          <ac:spMkLst>
            <pc:docMk/>
            <pc:sldMk cId="1380897945" sldId="267"/>
            <ac:spMk id="3" creationId="{6675061F-0CE5-4652-9438-B3062FE74A56}"/>
          </ac:spMkLst>
        </pc:spChg>
        <pc:picChg chg="mod">
          <ac:chgData name="Jacintha Westerink" userId="c1c74fd5-67fa-43d8-8063-0adb3063a5fc" providerId="ADAL" clId="{3CB95267-F7A8-4F79-BDFC-1F7171C34191}" dt="2021-03-28T00:30:42.636" v="3058" actId="14100"/>
          <ac:picMkLst>
            <pc:docMk/>
            <pc:sldMk cId="1380897945" sldId="267"/>
            <ac:picMk id="10" creationId="{D0DF4CAF-31E4-4D69-8DC3-1A45F02F5F3B}"/>
          </ac:picMkLst>
        </pc:picChg>
      </pc:sldChg>
      <pc:sldChg chg="modSp mod">
        <pc:chgData name="Jacintha Westerink" userId="c1c74fd5-67fa-43d8-8063-0adb3063a5fc" providerId="ADAL" clId="{3CB95267-F7A8-4F79-BDFC-1F7171C34191}" dt="2021-03-28T00:33:51.306" v="3090" actId="20577"/>
        <pc:sldMkLst>
          <pc:docMk/>
          <pc:sldMk cId="937270919" sldId="268"/>
        </pc:sldMkLst>
        <pc:spChg chg="mod">
          <ac:chgData name="Jacintha Westerink" userId="c1c74fd5-67fa-43d8-8063-0adb3063a5fc" providerId="ADAL" clId="{3CB95267-F7A8-4F79-BDFC-1F7171C34191}" dt="2021-03-28T00:32:07.651" v="3063" actId="1076"/>
          <ac:spMkLst>
            <pc:docMk/>
            <pc:sldMk cId="937270919" sldId="268"/>
            <ac:spMk id="2" creationId="{80D29AFD-0B2C-4A89-AA19-708AA9944590}"/>
          </ac:spMkLst>
        </pc:spChg>
        <pc:spChg chg="mod">
          <ac:chgData name="Jacintha Westerink" userId="c1c74fd5-67fa-43d8-8063-0adb3063a5fc" providerId="ADAL" clId="{3CB95267-F7A8-4F79-BDFC-1F7171C34191}" dt="2021-03-28T00:33:51.306" v="3090" actId="20577"/>
          <ac:spMkLst>
            <pc:docMk/>
            <pc:sldMk cId="937270919" sldId="268"/>
            <ac:spMk id="3" creationId="{F1C78837-ECC1-445C-8BD4-2A2AFC4171C5}"/>
          </ac:spMkLst>
        </pc:spChg>
      </pc:sldChg>
      <pc:sldChg chg="modSp mod">
        <pc:chgData name="Jacintha Westerink" userId="c1c74fd5-67fa-43d8-8063-0adb3063a5fc" providerId="ADAL" clId="{3CB95267-F7A8-4F79-BDFC-1F7171C34191}" dt="2021-03-28T00:37:37.087" v="3188" actId="1076"/>
        <pc:sldMkLst>
          <pc:docMk/>
          <pc:sldMk cId="2445544571" sldId="269"/>
        </pc:sldMkLst>
        <pc:spChg chg="mod">
          <ac:chgData name="Jacintha Westerink" userId="c1c74fd5-67fa-43d8-8063-0adb3063a5fc" providerId="ADAL" clId="{3CB95267-F7A8-4F79-BDFC-1F7171C34191}" dt="2021-03-28T00:37:32.656" v="3187" actId="1076"/>
          <ac:spMkLst>
            <pc:docMk/>
            <pc:sldMk cId="2445544571" sldId="269"/>
            <ac:spMk id="2" creationId="{C86575A6-7ADE-4E81-8CFB-F35D8A441C75}"/>
          </ac:spMkLst>
        </pc:spChg>
        <pc:spChg chg="mod">
          <ac:chgData name="Jacintha Westerink" userId="c1c74fd5-67fa-43d8-8063-0adb3063a5fc" providerId="ADAL" clId="{3CB95267-F7A8-4F79-BDFC-1F7171C34191}" dt="2021-03-28T00:37:37.087" v="3188" actId="1076"/>
          <ac:spMkLst>
            <pc:docMk/>
            <pc:sldMk cId="2445544571" sldId="269"/>
            <ac:spMk id="3" creationId="{3672A196-4603-442B-ACC5-A0419C0FB6E9}"/>
          </ac:spMkLst>
        </pc:spChg>
      </pc:sldChg>
      <pc:sldChg chg="modSp mod">
        <pc:chgData name="Jacintha Westerink" userId="c1c74fd5-67fa-43d8-8063-0adb3063a5fc" providerId="ADAL" clId="{3CB95267-F7A8-4F79-BDFC-1F7171C34191}" dt="2021-03-28T00:39:33.659" v="3213" actId="1076"/>
        <pc:sldMkLst>
          <pc:docMk/>
          <pc:sldMk cId="3052485979" sldId="271"/>
        </pc:sldMkLst>
        <pc:spChg chg="mod">
          <ac:chgData name="Jacintha Westerink" userId="c1c74fd5-67fa-43d8-8063-0adb3063a5fc" providerId="ADAL" clId="{3CB95267-F7A8-4F79-BDFC-1F7171C34191}" dt="2021-03-28T00:39:33.659" v="3213" actId="1076"/>
          <ac:spMkLst>
            <pc:docMk/>
            <pc:sldMk cId="3052485979" sldId="271"/>
            <ac:spMk id="3" creationId="{220E4CA6-869E-4FE6-A39F-AC7498DC2B64}"/>
          </ac:spMkLst>
        </pc:spChg>
        <pc:picChg chg="mod">
          <ac:chgData name="Jacintha Westerink" userId="c1c74fd5-67fa-43d8-8063-0adb3063a5fc" providerId="ADAL" clId="{3CB95267-F7A8-4F79-BDFC-1F7171C34191}" dt="2021-03-28T00:38:31.731" v="3196" actId="1076"/>
          <ac:picMkLst>
            <pc:docMk/>
            <pc:sldMk cId="3052485979" sldId="271"/>
            <ac:picMk id="5" creationId="{80376FEA-1D4B-49E0-BE1E-D0C4C63B6D3B}"/>
          </ac:picMkLst>
        </pc:picChg>
        <pc:picChg chg="mod">
          <ac:chgData name="Jacintha Westerink" userId="c1c74fd5-67fa-43d8-8063-0adb3063a5fc" providerId="ADAL" clId="{3CB95267-F7A8-4F79-BDFC-1F7171C34191}" dt="2021-03-28T00:38:34.515" v="3197" actId="1076"/>
          <ac:picMkLst>
            <pc:docMk/>
            <pc:sldMk cId="3052485979" sldId="271"/>
            <ac:picMk id="6" creationId="{9BCB6CF4-59D5-4FF0-B4A7-E609611D9F4D}"/>
          </ac:picMkLst>
        </pc:picChg>
      </pc:sldChg>
      <pc:sldChg chg="addSp delSp modSp del mod">
        <pc:chgData name="Jacintha Westerink" userId="c1c74fd5-67fa-43d8-8063-0adb3063a5fc" providerId="ADAL" clId="{3CB95267-F7A8-4F79-BDFC-1F7171C34191}" dt="2021-03-17T22:37:09.702" v="2007" actId="2696"/>
        <pc:sldMkLst>
          <pc:docMk/>
          <pc:sldMk cId="4238834609" sldId="276"/>
        </pc:sldMkLst>
        <pc:spChg chg="del mod">
          <ac:chgData name="Jacintha Westerink" userId="c1c74fd5-67fa-43d8-8063-0adb3063a5fc" providerId="ADAL" clId="{3CB95267-F7A8-4F79-BDFC-1F7171C34191}" dt="2021-03-17T22:24:19.491" v="1591" actId="21"/>
          <ac:spMkLst>
            <pc:docMk/>
            <pc:sldMk cId="4238834609" sldId="276"/>
            <ac:spMk id="3" creationId="{C885C906-6B00-4FE5-83B8-DC94378B66D8}"/>
          </ac:spMkLst>
        </pc:spChg>
        <pc:spChg chg="add del mod">
          <ac:chgData name="Jacintha Westerink" userId="c1c74fd5-67fa-43d8-8063-0adb3063a5fc" providerId="ADAL" clId="{3CB95267-F7A8-4F79-BDFC-1F7171C34191}" dt="2021-03-17T22:24:09.001" v="1588" actId="478"/>
          <ac:spMkLst>
            <pc:docMk/>
            <pc:sldMk cId="4238834609" sldId="276"/>
            <ac:spMk id="4" creationId="{1F5A6E18-B4DA-4028-965A-B22DBE3FD203}"/>
          </ac:spMkLst>
        </pc:spChg>
        <pc:spChg chg="add mod">
          <ac:chgData name="Jacintha Westerink" userId="c1c74fd5-67fa-43d8-8063-0adb3063a5fc" providerId="ADAL" clId="{3CB95267-F7A8-4F79-BDFC-1F7171C34191}" dt="2021-03-17T22:27:39.359" v="1607" actId="14100"/>
          <ac:spMkLst>
            <pc:docMk/>
            <pc:sldMk cId="4238834609" sldId="276"/>
            <ac:spMk id="8" creationId="{A19AED03-937C-4415-953A-62B84D5C11C7}"/>
          </ac:spMkLst>
        </pc:spChg>
        <pc:picChg chg="add del mod">
          <ac:chgData name="Jacintha Westerink" userId="c1c74fd5-67fa-43d8-8063-0adb3063a5fc" providerId="ADAL" clId="{3CB95267-F7A8-4F79-BDFC-1F7171C34191}" dt="2021-03-17T22:23:13.288" v="1574" actId="21"/>
          <ac:picMkLst>
            <pc:docMk/>
            <pc:sldMk cId="4238834609" sldId="276"/>
            <ac:picMk id="6" creationId="{7A3307D4-0F76-4E76-A87D-89CA9927CC17}"/>
          </ac:picMkLst>
        </pc:picChg>
        <pc:picChg chg="add del">
          <ac:chgData name="Jacintha Westerink" userId="c1c74fd5-67fa-43d8-8063-0adb3063a5fc" providerId="ADAL" clId="{3CB95267-F7A8-4F79-BDFC-1F7171C34191}" dt="2021-03-17T22:29:36.509" v="1644" actId="21"/>
          <ac:picMkLst>
            <pc:docMk/>
            <pc:sldMk cId="4238834609" sldId="276"/>
            <ac:picMk id="10" creationId="{32C7629D-E664-4920-9679-09DAA05CA31E}"/>
          </ac:picMkLst>
        </pc:picChg>
      </pc:sldChg>
      <pc:sldChg chg="addSp modSp del mod">
        <pc:chgData name="Jacintha Westerink" userId="c1c74fd5-67fa-43d8-8063-0adb3063a5fc" providerId="ADAL" clId="{3CB95267-F7A8-4F79-BDFC-1F7171C34191}" dt="2021-03-28T00:51:29.879" v="3472" actId="2696"/>
        <pc:sldMkLst>
          <pc:docMk/>
          <pc:sldMk cId="2474832850" sldId="277"/>
        </pc:sldMkLst>
        <pc:spChg chg="mod">
          <ac:chgData name="Jacintha Westerink" userId="c1c74fd5-67fa-43d8-8063-0adb3063a5fc" providerId="ADAL" clId="{3CB95267-F7A8-4F79-BDFC-1F7171C34191}" dt="2021-03-17T22:39:56.752" v="2030" actId="6549"/>
          <ac:spMkLst>
            <pc:docMk/>
            <pc:sldMk cId="2474832850" sldId="277"/>
            <ac:spMk id="2" creationId="{AA9DDD6E-E792-4953-9CF7-6927CE3C4099}"/>
          </ac:spMkLst>
        </pc:spChg>
        <pc:spChg chg="mod">
          <ac:chgData name="Jacintha Westerink" userId="c1c74fd5-67fa-43d8-8063-0adb3063a5fc" providerId="ADAL" clId="{3CB95267-F7A8-4F79-BDFC-1F7171C34191}" dt="2021-03-17T22:39:43.787" v="2028" actId="14100"/>
          <ac:spMkLst>
            <pc:docMk/>
            <pc:sldMk cId="2474832850" sldId="277"/>
            <ac:spMk id="3" creationId="{54C6444A-5A95-42FC-A17E-A0A7EC3C10A1}"/>
          </ac:spMkLst>
        </pc:spChg>
        <pc:spChg chg="add">
          <ac:chgData name="Jacintha Westerink" userId="c1c74fd5-67fa-43d8-8063-0adb3063a5fc" providerId="ADAL" clId="{3CB95267-F7A8-4F79-BDFC-1F7171C34191}" dt="2021-03-28T00:51:17.341" v="3471" actId="22"/>
          <ac:spMkLst>
            <pc:docMk/>
            <pc:sldMk cId="2474832850" sldId="277"/>
            <ac:spMk id="5" creationId="{5EF8FB4B-D467-4B4B-B84B-D37235D3CCE6}"/>
          </ac:spMkLst>
        </pc:spChg>
      </pc:sldChg>
      <pc:sldChg chg="addSp modSp mod setBg">
        <pc:chgData name="Jacintha Westerink" userId="c1c74fd5-67fa-43d8-8063-0adb3063a5fc" providerId="ADAL" clId="{3CB95267-F7A8-4F79-BDFC-1F7171C34191}" dt="2021-03-28T00:42:12.078" v="3341" actId="20577"/>
        <pc:sldMkLst>
          <pc:docMk/>
          <pc:sldMk cId="2546858542" sldId="278"/>
        </pc:sldMkLst>
        <pc:spChg chg="mod">
          <ac:chgData name="Jacintha Westerink" userId="c1c74fd5-67fa-43d8-8063-0adb3063a5fc" providerId="ADAL" clId="{3CB95267-F7A8-4F79-BDFC-1F7171C34191}" dt="2021-03-17T16:59:12.471" v="392" actId="1076"/>
          <ac:spMkLst>
            <pc:docMk/>
            <pc:sldMk cId="2546858542" sldId="278"/>
            <ac:spMk id="2" creationId="{00707C18-741D-476A-8FA2-90E7F57BBBB2}"/>
          </ac:spMkLst>
        </pc:spChg>
        <pc:spChg chg="mod ord">
          <ac:chgData name="Jacintha Westerink" userId="c1c74fd5-67fa-43d8-8063-0adb3063a5fc" providerId="ADAL" clId="{3CB95267-F7A8-4F79-BDFC-1F7171C34191}" dt="2021-03-28T00:42:12.078" v="3341" actId="20577"/>
          <ac:spMkLst>
            <pc:docMk/>
            <pc:sldMk cId="2546858542" sldId="278"/>
            <ac:spMk id="3" creationId="{0B2B04D2-8972-4DB8-8627-6D093375FFFD}"/>
          </ac:spMkLst>
        </pc:spChg>
        <pc:spChg chg="add">
          <ac:chgData name="Jacintha Westerink" userId="c1c74fd5-67fa-43d8-8063-0adb3063a5fc" providerId="ADAL" clId="{3CB95267-F7A8-4F79-BDFC-1F7171C34191}" dt="2021-03-17T15:30:33.799" v="3" actId="26606"/>
          <ac:spMkLst>
            <pc:docMk/>
            <pc:sldMk cId="2546858542" sldId="278"/>
            <ac:spMk id="10" creationId="{F56F5174-31D9-4DBB-AAB7-A1FD7BDB1352}"/>
          </ac:spMkLst>
        </pc:spChg>
        <pc:spChg chg="add">
          <ac:chgData name="Jacintha Westerink" userId="c1c74fd5-67fa-43d8-8063-0adb3063a5fc" providerId="ADAL" clId="{3CB95267-F7A8-4F79-BDFC-1F7171C34191}" dt="2021-03-17T15:30:33.799" v="3" actId="26606"/>
          <ac:spMkLst>
            <pc:docMk/>
            <pc:sldMk cId="2546858542" sldId="278"/>
            <ac:spMk id="14" creationId="{F9A95BEE-6BB1-4A28-A8E6-A34B2E42EF87}"/>
          </ac:spMkLst>
        </pc:spChg>
        <pc:picChg chg="add mod">
          <ac:chgData name="Jacintha Westerink" userId="c1c74fd5-67fa-43d8-8063-0adb3063a5fc" providerId="ADAL" clId="{3CB95267-F7A8-4F79-BDFC-1F7171C34191}" dt="2021-03-17T15:30:33.799" v="3" actId="26606"/>
          <ac:picMkLst>
            <pc:docMk/>
            <pc:sldMk cId="2546858542" sldId="278"/>
            <ac:picMk id="5" creationId="{510823C8-9064-468B-BD5E-B74AF11C3F86}"/>
          </ac:picMkLst>
        </pc:picChg>
        <pc:picChg chg="add">
          <ac:chgData name="Jacintha Westerink" userId="c1c74fd5-67fa-43d8-8063-0adb3063a5fc" providerId="ADAL" clId="{3CB95267-F7A8-4F79-BDFC-1F7171C34191}" dt="2021-03-17T15:30:33.799" v="3" actId="26606"/>
          <ac:picMkLst>
            <pc:docMk/>
            <pc:sldMk cId="2546858542" sldId="278"/>
            <ac:picMk id="12" creationId="{AE113210-7872-481A-ADE6-3A05CCAF5EB2}"/>
          </ac:picMkLst>
        </pc:picChg>
      </pc:sldChg>
      <pc:sldChg chg="addSp delSp modSp mod setBg">
        <pc:chgData name="Jacintha Westerink" userId="c1c74fd5-67fa-43d8-8063-0adb3063a5fc" providerId="ADAL" clId="{3CB95267-F7A8-4F79-BDFC-1F7171C34191}" dt="2021-03-17T22:17:56.019" v="1438"/>
        <pc:sldMkLst>
          <pc:docMk/>
          <pc:sldMk cId="607457930" sldId="279"/>
        </pc:sldMkLst>
        <pc:spChg chg="mod">
          <ac:chgData name="Jacintha Westerink" userId="c1c74fd5-67fa-43d8-8063-0adb3063a5fc" providerId="ADAL" clId="{3CB95267-F7A8-4F79-BDFC-1F7171C34191}" dt="2021-03-17T22:15:02.077" v="1388" actId="1076"/>
          <ac:spMkLst>
            <pc:docMk/>
            <pc:sldMk cId="607457930" sldId="279"/>
            <ac:spMk id="2" creationId="{9CFA01C3-B71E-4619-AD15-2354FC8AB5FD}"/>
          </ac:spMkLst>
        </pc:spChg>
        <pc:spChg chg="add mod">
          <ac:chgData name="Jacintha Westerink" userId="c1c74fd5-67fa-43d8-8063-0adb3063a5fc" providerId="ADAL" clId="{3CB95267-F7A8-4F79-BDFC-1F7171C34191}" dt="2021-03-17T22:16:35.225" v="1433" actId="20577"/>
          <ac:spMkLst>
            <pc:docMk/>
            <pc:sldMk cId="607457930" sldId="279"/>
            <ac:spMk id="4" creationId="{AC758C0D-3972-49A4-8805-FD43B80DB612}"/>
          </ac:spMkLst>
        </pc:spChg>
        <pc:spChg chg="del">
          <ac:chgData name="Jacintha Westerink" userId="c1c74fd5-67fa-43d8-8063-0adb3063a5fc" providerId="ADAL" clId="{3CB95267-F7A8-4F79-BDFC-1F7171C34191}" dt="2021-03-17T22:10:40.814" v="1349" actId="26606"/>
          <ac:spMkLst>
            <pc:docMk/>
            <pc:sldMk cId="607457930" sldId="279"/>
            <ac:spMk id="29" creationId="{823AC064-BC96-4F32-8AE1-B2FD38754823}"/>
          </ac:spMkLst>
        </pc:spChg>
        <pc:spChg chg="add del">
          <ac:chgData name="Jacintha Westerink" userId="c1c74fd5-67fa-43d8-8063-0adb3063a5fc" providerId="ADAL" clId="{3CB95267-F7A8-4F79-BDFC-1F7171C34191}" dt="2021-03-17T22:11:40.515" v="1353" actId="26606"/>
          <ac:spMkLst>
            <pc:docMk/>
            <pc:sldMk cId="607457930" sldId="279"/>
            <ac:spMk id="41" creationId="{8FC9BE17-9A7B-462D-AE50-3D8777387304}"/>
          </ac:spMkLst>
        </pc:spChg>
        <pc:spChg chg="add del">
          <ac:chgData name="Jacintha Westerink" userId="c1c74fd5-67fa-43d8-8063-0adb3063a5fc" providerId="ADAL" clId="{3CB95267-F7A8-4F79-BDFC-1F7171C34191}" dt="2021-03-17T22:11:40.515" v="1353" actId="26606"/>
          <ac:spMkLst>
            <pc:docMk/>
            <pc:sldMk cId="607457930" sldId="279"/>
            <ac:spMk id="43" creationId="{3EBE8569-6AEC-4B8C-8D53-2DE337CDBA65}"/>
          </ac:spMkLst>
        </pc:spChg>
        <pc:spChg chg="add del">
          <ac:chgData name="Jacintha Westerink" userId="c1c74fd5-67fa-43d8-8063-0adb3063a5fc" providerId="ADAL" clId="{3CB95267-F7A8-4F79-BDFC-1F7171C34191}" dt="2021-03-17T22:11:40.515" v="1353" actId="26606"/>
          <ac:spMkLst>
            <pc:docMk/>
            <pc:sldMk cId="607457930" sldId="279"/>
            <ac:spMk id="45" creationId="{55D4142C-5077-457F-A6AD-3FECFDB39685}"/>
          </ac:spMkLst>
        </pc:spChg>
        <pc:spChg chg="add del">
          <ac:chgData name="Jacintha Westerink" userId="c1c74fd5-67fa-43d8-8063-0adb3063a5fc" providerId="ADAL" clId="{3CB95267-F7A8-4F79-BDFC-1F7171C34191}" dt="2021-03-17T22:11:40.515" v="1353" actId="26606"/>
          <ac:spMkLst>
            <pc:docMk/>
            <pc:sldMk cId="607457930" sldId="279"/>
            <ac:spMk id="47" creationId="{7A5F0580-5EE9-419F-96EE-B6529EF6E7D0}"/>
          </ac:spMkLst>
        </pc:spChg>
        <pc:spChg chg="add del">
          <ac:chgData name="Jacintha Westerink" userId="c1c74fd5-67fa-43d8-8063-0adb3063a5fc" providerId="ADAL" clId="{3CB95267-F7A8-4F79-BDFC-1F7171C34191}" dt="2021-03-17T22:11:40.499" v="1352" actId="26606"/>
          <ac:spMkLst>
            <pc:docMk/>
            <pc:sldMk cId="607457930" sldId="279"/>
            <ac:spMk id="52" creationId="{23E547B5-89CF-4EC0-96DE-25771AED0799}"/>
          </ac:spMkLst>
        </pc:spChg>
        <pc:spChg chg="add del">
          <ac:chgData name="Jacintha Westerink" userId="c1c74fd5-67fa-43d8-8063-0adb3063a5fc" providerId="ADAL" clId="{3CB95267-F7A8-4F79-BDFC-1F7171C34191}" dt="2021-03-17T22:11:40.499" v="1352" actId="26606"/>
          <ac:spMkLst>
            <pc:docMk/>
            <pc:sldMk cId="607457930" sldId="279"/>
            <ac:spMk id="54" creationId="{3F0B8CEB-8279-4E5E-A0CE-1FC9F71736F2}"/>
          </ac:spMkLst>
        </pc:spChg>
        <pc:spChg chg="add">
          <ac:chgData name="Jacintha Westerink" userId="c1c74fd5-67fa-43d8-8063-0adb3063a5fc" providerId="ADAL" clId="{3CB95267-F7A8-4F79-BDFC-1F7171C34191}" dt="2021-03-17T22:11:40.515" v="1353" actId="26606"/>
          <ac:spMkLst>
            <pc:docMk/>
            <pc:sldMk cId="607457930" sldId="279"/>
            <ac:spMk id="56" creationId="{1557A916-FDD1-44A1-A7A1-70009FD6BE46}"/>
          </ac:spMkLst>
        </pc:spChg>
        <pc:picChg chg="del">
          <ac:chgData name="Jacintha Westerink" userId="c1c74fd5-67fa-43d8-8063-0adb3063a5fc" providerId="ADAL" clId="{3CB95267-F7A8-4F79-BDFC-1F7171C34191}" dt="2021-03-17T22:10:23.242" v="1347" actId="478"/>
          <ac:picMkLst>
            <pc:docMk/>
            <pc:sldMk cId="607457930" sldId="279"/>
            <ac:picMk id="6" creationId="{5E2970DE-7079-422F-B73C-F74A2417D516}"/>
          </ac:picMkLst>
        </pc:picChg>
        <pc:picChg chg="add mod ord">
          <ac:chgData name="Jacintha Westerink" userId="c1c74fd5-67fa-43d8-8063-0adb3063a5fc" providerId="ADAL" clId="{3CB95267-F7A8-4F79-BDFC-1F7171C34191}" dt="2021-03-17T22:14:57.160" v="1387" actId="1076"/>
          <ac:picMkLst>
            <pc:docMk/>
            <pc:sldMk cId="607457930" sldId="279"/>
            <ac:picMk id="7" creationId="{C7A182B6-CBF3-4A25-B71F-9C8F16DD9EE1}"/>
          </ac:picMkLst>
        </pc:picChg>
        <pc:picChg chg="del mod">
          <ac:chgData name="Jacintha Westerink" userId="c1c74fd5-67fa-43d8-8063-0adb3063a5fc" providerId="ADAL" clId="{3CB95267-F7A8-4F79-BDFC-1F7171C34191}" dt="2021-03-17T18:08:28.681" v="975" actId="478"/>
          <ac:picMkLst>
            <pc:docMk/>
            <pc:sldMk cId="607457930" sldId="279"/>
            <ac:picMk id="8" creationId="{E77FE43C-557E-472A-8D2C-604EC6D32209}"/>
          </ac:picMkLst>
        </pc:picChg>
        <pc:cxnChg chg="del">
          <ac:chgData name="Jacintha Westerink" userId="c1c74fd5-67fa-43d8-8063-0adb3063a5fc" providerId="ADAL" clId="{3CB95267-F7A8-4F79-BDFC-1F7171C34191}" dt="2021-03-17T22:10:40.814" v="1349" actId="26606"/>
          <ac:cxnSpMkLst>
            <pc:docMk/>
            <pc:sldMk cId="607457930" sldId="279"/>
            <ac:cxnSpMk id="35" creationId="{7E7C77BC-7138-40B1-A15B-20F57A494629}"/>
          </ac:cxnSpMkLst>
        </pc:cxnChg>
        <pc:cxnChg chg="del">
          <ac:chgData name="Jacintha Westerink" userId="c1c74fd5-67fa-43d8-8063-0adb3063a5fc" providerId="ADAL" clId="{3CB95267-F7A8-4F79-BDFC-1F7171C34191}" dt="2021-03-17T22:10:40.814" v="1349" actId="26606"/>
          <ac:cxnSpMkLst>
            <pc:docMk/>
            <pc:sldMk cId="607457930" sldId="279"/>
            <ac:cxnSpMk id="36" creationId="{DB146403-F3D6-484B-B2ED-97F9565D0370}"/>
          </ac:cxnSpMkLst>
        </pc:cxnChg>
      </pc:sldChg>
      <pc:sldChg chg="setBg">
        <pc:chgData name="Jacintha Westerink" userId="c1c74fd5-67fa-43d8-8063-0adb3063a5fc" providerId="ADAL" clId="{3CB95267-F7A8-4F79-BDFC-1F7171C34191}" dt="2021-03-17T22:17:31.515" v="1436"/>
        <pc:sldMkLst>
          <pc:docMk/>
          <pc:sldMk cId="2159751327" sldId="280"/>
        </pc:sldMkLst>
      </pc:sldChg>
      <pc:sldChg chg="delSp modSp mod setBg">
        <pc:chgData name="Jacintha Westerink" userId="c1c74fd5-67fa-43d8-8063-0adb3063a5fc" providerId="ADAL" clId="{3CB95267-F7A8-4F79-BDFC-1F7171C34191}" dt="2021-03-28T00:42:24.481" v="3342" actId="1076"/>
        <pc:sldMkLst>
          <pc:docMk/>
          <pc:sldMk cId="3567881679" sldId="281"/>
        </pc:sldMkLst>
        <pc:spChg chg="del">
          <ac:chgData name="Jacintha Westerink" userId="c1c74fd5-67fa-43d8-8063-0adb3063a5fc" providerId="ADAL" clId="{3CB95267-F7A8-4F79-BDFC-1F7171C34191}" dt="2021-03-17T18:01:38.737" v="683" actId="478"/>
          <ac:spMkLst>
            <pc:docMk/>
            <pc:sldMk cId="3567881679" sldId="281"/>
            <ac:spMk id="2" creationId="{E9C42F30-A743-44D3-B445-017B4AB2D61D}"/>
          </ac:spMkLst>
        </pc:spChg>
        <pc:spChg chg="mod">
          <ac:chgData name="Jacintha Westerink" userId="c1c74fd5-67fa-43d8-8063-0adb3063a5fc" providerId="ADAL" clId="{3CB95267-F7A8-4F79-BDFC-1F7171C34191}" dt="2021-03-28T00:42:24.481" v="3342" actId="1076"/>
          <ac:spMkLst>
            <pc:docMk/>
            <pc:sldMk cId="3567881679" sldId="281"/>
            <ac:spMk id="3" creationId="{8C2C6F16-7A8E-468D-9C73-869A5D0469A7}"/>
          </ac:spMkLst>
        </pc:spChg>
      </pc:sldChg>
      <pc:sldChg chg="setBg">
        <pc:chgData name="Jacintha Westerink" userId="c1c74fd5-67fa-43d8-8063-0adb3063a5fc" providerId="ADAL" clId="{3CB95267-F7A8-4F79-BDFC-1F7171C34191}" dt="2021-03-17T22:17:31.515" v="1436"/>
        <pc:sldMkLst>
          <pc:docMk/>
          <pc:sldMk cId="2988305973" sldId="283"/>
        </pc:sldMkLst>
      </pc:sldChg>
      <pc:sldChg chg="setBg">
        <pc:chgData name="Jacintha Westerink" userId="c1c74fd5-67fa-43d8-8063-0adb3063a5fc" providerId="ADAL" clId="{3CB95267-F7A8-4F79-BDFC-1F7171C34191}" dt="2021-03-17T22:17:31.515" v="1436"/>
        <pc:sldMkLst>
          <pc:docMk/>
          <pc:sldMk cId="1843340934" sldId="284"/>
        </pc:sldMkLst>
      </pc:sldChg>
      <pc:sldChg chg="setBg">
        <pc:chgData name="Jacintha Westerink" userId="c1c74fd5-67fa-43d8-8063-0adb3063a5fc" providerId="ADAL" clId="{3CB95267-F7A8-4F79-BDFC-1F7171C34191}" dt="2021-03-17T22:17:31.515" v="1436"/>
        <pc:sldMkLst>
          <pc:docMk/>
          <pc:sldMk cId="1957919748" sldId="285"/>
        </pc:sldMkLst>
      </pc:sldChg>
      <pc:sldChg chg="del">
        <pc:chgData name="Jacintha Westerink" userId="c1c74fd5-67fa-43d8-8063-0adb3063a5fc" providerId="ADAL" clId="{3CB95267-F7A8-4F79-BDFC-1F7171C34191}" dt="2021-03-17T22:16:58.486" v="1434" actId="2696"/>
        <pc:sldMkLst>
          <pc:docMk/>
          <pc:sldMk cId="3606891691" sldId="286"/>
        </pc:sldMkLst>
      </pc:sldChg>
      <pc:sldChg chg="addSp delSp modSp new mod ord setBg">
        <pc:chgData name="Jacintha Westerink" userId="c1c74fd5-67fa-43d8-8063-0adb3063a5fc" providerId="ADAL" clId="{3CB95267-F7A8-4F79-BDFC-1F7171C34191}" dt="2021-03-28T00:51:05.600" v="3470" actId="6549"/>
        <pc:sldMkLst>
          <pc:docMk/>
          <pc:sldMk cId="3906163261" sldId="286"/>
        </pc:sldMkLst>
        <pc:spChg chg="del">
          <ac:chgData name="Jacintha Westerink" userId="c1c74fd5-67fa-43d8-8063-0adb3063a5fc" providerId="ADAL" clId="{3CB95267-F7A8-4F79-BDFC-1F7171C34191}" dt="2021-03-17T22:29:29.173" v="1643" actId="478"/>
          <ac:spMkLst>
            <pc:docMk/>
            <pc:sldMk cId="3906163261" sldId="286"/>
            <ac:spMk id="2" creationId="{B7E525FD-58F3-4605-ACDD-A372DCE09DEE}"/>
          </ac:spMkLst>
        </pc:spChg>
        <pc:spChg chg="mod ord">
          <ac:chgData name="Jacintha Westerink" userId="c1c74fd5-67fa-43d8-8063-0adb3063a5fc" providerId="ADAL" clId="{3CB95267-F7A8-4F79-BDFC-1F7171C34191}" dt="2021-03-28T00:51:05.600" v="3470" actId="6549"/>
          <ac:spMkLst>
            <pc:docMk/>
            <pc:sldMk cId="3906163261" sldId="286"/>
            <ac:spMk id="3" creationId="{602E7EC4-8920-47F1-B9D8-D91146C6C8A6}"/>
          </ac:spMkLst>
        </pc:spChg>
        <pc:spChg chg="add del mod">
          <ac:chgData name="Jacintha Westerink" userId="c1c74fd5-67fa-43d8-8063-0adb3063a5fc" providerId="ADAL" clId="{3CB95267-F7A8-4F79-BDFC-1F7171C34191}" dt="2021-03-17T22:29:26.279" v="1642" actId="478"/>
          <ac:spMkLst>
            <pc:docMk/>
            <pc:sldMk cId="3906163261" sldId="286"/>
            <ac:spMk id="5" creationId="{A951A4C6-5017-4BC7-A35A-F772B3F84C61}"/>
          </ac:spMkLst>
        </pc:spChg>
        <pc:spChg chg="add del">
          <ac:chgData name="Jacintha Westerink" userId="c1c74fd5-67fa-43d8-8063-0adb3063a5fc" providerId="ADAL" clId="{3CB95267-F7A8-4F79-BDFC-1F7171C34191}" dt="2021-03-17T22:30:25.584" v="1649" actId="26606"/>
          <ac:spMkLst>
            <pc:docMk/>
            <pc:sldMk cId="3906163261" sldId="286"/>
            <ac:spMk id="11" creationId="{8FC9BE17-9A7B-462D-AE50-3D8777387304}"/>
          </ac:spMkLst>
        </pc:spChg>
        <pc:spChg chg="add del">
          <ac:chgData name="Jacintha Westerink" userId="c1c74fd5-67fa-43d8-8063-0adb3063a5fc" providerId="ADAL" clId="{3CB95267-F7A8-4F79-BDFC-1F7171C34191}" dt="2021-03-17T22:30:25.584" v="1649" actId="26606"/>
          <ac:spMkLst>
            <pc:docMk/>
            <pc:sldMk cId="3906163261" sldId="286"/>
            <ac:spMk id="13" creationId="{3EBE8569-6AEC-4B8C-8D53-2DE337CDBA65}"/>
          </ac:spMkLst>
        </pc:spChg>
        <pc:spChg chg="add del">
          <ac:chgData name="Jacintha Westerink" userId="c1c74fd5-67fa-43d8-8063-0adb3063a5fc" providerId="ADAL" clId="{3CB95267-F7A8-4F79-BDFC-1F7171C34191}" dt="2021-03-17T22:30:25.584" v="1649" actId="26606"/>
          <ac:spMkLst>
            <pc:docMk/>
            <pc:sldMk cId="3906163261" sldId="286"/>
            <ac:spMk id="15" creationId="{55D4142C-5077-457F-A6AD-3FECFDB39685}"/>
          </ac:spMkLst>
        </pc:spChg>
        <pc:spChg chg="add del">
          <ac:chgData name="Jacintha Westerink" userId="c1c74fd5-67fa-43d8-8063-0adb3063a5fc" providerId="ADAL" clId="{3CB95267-F7A8-4F79-BDFC-1F7171C34191}" dt="2021-03-17T22:30:25.584" v="1649" actId="26606"/>
          <ac:spMkLst>
            <pc:docMk/>
            <pc:sldMk cId="3906163261" sldId="286"/>
            <ac:spMk id="17" creationId="{7A5F0580-5EE9-419F-96EE-B6529EF6E7D0}"/>
          </ac:spMkLst>
        </pc:spChg>
        <pc:spChg chg="add del">
          <ac:chgData name="Jacintha Westerink" userId="c1c74fd5-67fa-43d8-8063-0adb3063a5fc" providerId="ADAL" clId="{3CB95267-F7A8-4F79-BDFC-1F7171C34191}" dt="2021-03-17T22:32:17.389" v="1738" actId="26606"/>
          <ac:spMkLst>
            <pc:docMk/>
            <pc:sldMk cId="3906163261" sldId="286"/>
            <ac:spMk id="22" creationId="{61E90BDA-0D06-4707-A63C-3424A7442E6F}"/>
          </ac:spMkLst>
        </pc:spChg>
        <pc:spChg chg="add del">
          <ac:chgData name="Jacintha Westerink" userId="c1c74fd5-67fa-43d8-8063-0adb3063a5fc" providerId="ADAL" clId="{3CB95267-F7A8-4F79-BDFC-1F7171C34191}" dt="2021-03-17T22:32:17.389" v="1738" actId="26606"/>
          <ac:spMkLst>
            <pc:docMk/>
            <pc:sldMk cId="3906163261" sldId="286"/>
            <ac:spMk id="24" creationId="{8587DE20-364E-4BE1-B603-E62BB8A635CF}"/>
          </ac:spMkLst>
        </pc:spChg>
        <pc:spChg chg="add del">
          <ac:chgData name="Jacintha Westerink" userId="c1c74fd5-67fa-43d8-8063-0adb3063a5fc" providerId="ADAL" clId="{3CB95267-F7A8-4F79-BDFC-1F7171C34191}" dt="2021-03-17T22:32:17.389" v="1738" actId="26606"/>
          <ac:spMkLst>
            <pc:docMk/>
            <pc:sldMk cId="3906163261" sldId="286"/>
            <ac:spMk id="26" creationId="{CD84038B-4A56-439B-A184-79B2D4506692}"/>
          </ac:spMkLst>
        </pc:spChg>
        <pc:spChg chg="add del">
          <ac:chgData name="Jacintha Westerink" userId="c1c74fd5-67fa-43d8-8063-0adb3063a5fc" providerId="ADAL" clId="{3CB95267-F7A8-4F79-BDFC-1F7171C34191}" dt="2021-03-17T22:32:41.915" v="1740" actId="26606"/>
          <ac:spMkLst>
            <pc:docMk/>
            <pc:sldMk cId="3906163261" sldId="286"/>
            <ac:spMk id="31" creationId="{C413D172-8B6A-47F5-9813-DE455773F3FB}"/>
          </ac:spMkLst>
        </pc:spChg>
        <pc:spChg chg="add">
          <ac:chgData name="Jacintha Westerink" userId="c1c74fd5-67fa-43d8-8063-0adb3063a5fc" providerId="ADAL" clId="{3CB95267-F7A8-4F79-BDFC-1F7171C34191}" dt="2021-03-17T22:32:41.915" v="1740" actId="26606"/>
          <ac:spMkLst>
            <pc:docMk/>
            <pc:sldMk cId="3906163261" sldId="286"/>
            <ac:spMk id="36" creationId="{201CC55D-ED54-4C5C-95E6-10947BD1103B}"/>
          </ac:spMkLst>
        </pc:spChg>
        <pc:spChg chg="add">
          <ac:chgData name="Jacintha Westerink" userId="c1c74fd5-67fa-43d8-8063-0adb3063a5fc" providerId="ADAL" clId="{3CB95267-F7A8-4F79-BDFC-1F7171C34191}" dt="2021-03-17T22:32:41.915" v="1740" actId="26606"/>
          <ac:spMkLst>
            <pc:docMk/>
            <pc:sldMk cId="3906163261" sldId="286"/>
            <ac:spMk id="42" creationId="{3873B707-463F-40B0-8227-E8CC6C67EB25}"/>
          </ac:spMkLst>
        </pc:spChg>
        <pc:spChg chg="add">
          <ac:chgData name="Jacintha Westerink" userId="c1c74fd5-67fa-43d8-8063-0adb3063a5fc" providerId="ADAL" clId="{3CB95267-F7A8-4F79-BDFC-1F7171C34191}" dt="2021-03-17T22:32:41.915" v="1740" actId="26606"/>
          <ac:spMkLst>
            <pc:docMk/>
            <pc:sldMk cId="3906163261" sldId="286"/>
            <ac:spMk id="44" creationId="{C13237C8-E62C-4F0D-A318-BD6FB6C2D138}"/>
          </ac:spMkLst>
        </pc:spChg>
        <pc:spChg chg="add">
          <ac:chgData name="Jacintha Westerink" userId="c1c74fd5-67fa-43d8-8063-0adb3063a5fc" providerId="ADAL" clId="{3CB95267-F7A8-4F79-BDFC-1F7171C34191}" dt="2021-03-17T22:32:41.915" v="1740" actId="26606"/>
          <ac:spMkLst>
            <pc:docMk/>
            <pc:sldMk cId="3906163261" sldId="286"/>
            <ac:spMk id="46" creationId="{19C9EAEA-39D0-4B0E-A0EB-51E7B26740B1}"/>
          </ac:spMkLst>
        </pc:spChg>
        <pc:grpChg chg="add">
          <ac:chgData name="Jacintha Westerink" userId="c1c74fd5-67fa-43d8-8063-0adb3063a5fc" providerId="ADAL" clId="{3CB95267-F7A8-4F79-BDFC-1F7171C34191}" dt="2021-03-17T22:32:41.915" v="1740" actId="26606"/>
          <ac:grpSpMkLst>
            <pc:docMk/>
            <pc:sldMk cId="3906163261" sldId="286"/>
            <ac:grpSpMk id="38" creationId="{1DE889C7-FAD6-4397-98E2-05D503484459}"/>
          </ac:grpSpMkLst>
        </pc:grpChg>
        <pc:picChg chg="add del mod">
          <ac:chgData name="Jacintha Westerink" userId="c1c74fd5-67fa-43d8-8063-0adb3063a5fc" providerId="ADAL" clId="{3CB95267-F7A8-4F79-BDFC-1F7171C34191}" dt="2021-03-17T22:24:36.538" v="1594" actId="21"/>
          <ac:picMkLst>
            <pc:docMk/>
            <pc:sldMk cId="3906163261" sldId="286"/>
            <ac:picMk id="4" creationId="{801903D2-BE50-4B9B-A620-83A2F1A50B24}"/>
          </ac:picMkLst>
        </pc:picChg>
        <pc:picChg chg="add mod ord">
          <ac:chgData name="Jacintha Westerink" userId="c1c74fd5-67fa-43d8-8063-0adb3063a5fc" providerId="ADAL" clId="{3CB95267-F7A8-4F79-BDFC-1F7171C34191}" dt="2021-03-17T22:32:41.915" v="1740" actId="26606"/>
          <ac:picMkLst>
            <pc:docMk/>
            <pc:sldMk cId="3906163261" sldId="286"/>
            <ac:picMk id="6" creationId="{D8897606-001B-4352-A8BC-80591ECB8944}"/>
          </ac:picMkLst>
        </pc:picChg>
      </pc:sldChg>
      <pc:sldChg chg="addSp delSp modSp new mod setBg">
        <pc:chgData name="Jacintha Westerink" userId="c1c74fd5-67fa-43d8-8063-0adb3063a5fc" providerId="ADAL" clId="{3CB95267-F7A8-4F79-BDFC-1F7171C34191}" dt="2021-03-28T00:46:14.884" v="3367" actId="115"/>
        <pc:sldMkLst>
          <pc:docMk/>
          <pc:sldMk cId="1418190585" sldId="287"/>
        </pc:sldMkLst>
        <pc:spChg chg="mod">
          <ac:chgData name="Jacintha Westerink" userId="c1c74fd5-67fa-43d8-8063-0adb3063a5fc" providerId="ADAL" clId="{3CB95267-F7A8-4F79-BDFC-1F7171C34191}" dt="2021-03-17T22:57:12.998" v="2580" actId="207"/>
          <ac:spMkLst>
            <pc:docMk/>
            <pc:sldMk cId="1418190585" sldId="287"/>
            <ac:spMk id="2" creationId="{2518B4D5-CB41-4E67-A751-D9CAB9065BEF}"/>
          </ac:spMkLst>
        </pc:spChg>
        <pc:spChg chg="del mod ord">
          <ac:chgData name="Jacintha Westerink" userId="c1c74fd5-67fa-43d8-8063-0adb3063a5fc" providerId="ADAL" clId="{3CB95267-F7A8-4F79-BDFC-1F7171C34191}" dt="2021-03-17T22:25:46.891" v="1602"/>
          <ac:spMkLst>
            <pc:docMk/>
            <pc:sldMk cId="1418190585" sldId="287"/>
            <ac:spMk id="3" creationId="{D9066404-CDDB-44A1-AB67-99F66C0651E0}"/>
          </ac:spMkLst>
        </pc:spChg>
        <pc:spChg chg="add mod">
          <ac:chgData name="Jacintha Westerink" userId="c1c74fd5-67fa-43d8-8063-0adb3063a5fc" providerId="ADAL" clId="{3CB95267-F7A8-4F79-BDFC-1F7171C34191}" dt="2021-03-28T00:46:14.884" v="3367" actId="115"/>
          <ac:spMkLst>
            <pc:docMk/>
            <pc:sldMk cId="1418190585" sldId="287"/>
            <ac:spMk id="7" creationId="{26448B55-11B3-44D2-8F1F-66DCE3891333}"/>
          </ac:spMkLst>
        </pc:spChg>
        <pc:spChg chg="add">
          <ac:chgData name="Jacintha Westerink" userId="c1c74fd5-67fa-43d8-8063-0adb3063a5fc" providerId="ADAL" clId="{3CB95267-F7A8-4F79-BDFC-1F7171C34191}" dt="2021-03-17T22:25:14.783" v="1597" actId="26606"/>
          <ac:spMkLst>
            <pc:docMk/>
            <pc:sldMk cId="1418190585" sldId="287"/>
            <ac:spMk id="9" creationId="{05C7EBC3-4672-4DAB-81C2-58661FAFAED6}"/>
          </ac:spMkLst>
        </pc:spChg>
        <pc:spChg chg="add">
          <ac:chgData name="Jacintha Westerink" userId="c1c74fd5-67fa-43d8-8063-0adb3063a5fc" providerId="ADAL" clId="{3CB95267-F7A8-4F79-BDFC-1F7171C34191}" dt="2021-03-17T22:25:14.783" v="1597" actId="26606"/>
          <ac:spMkLst>
            <pc:docMk/>
            <pc:sldMk cId="1418190585" sldId="287"/>
            <ac:spMk id="11" creationId="{1ABCC31D-213C-44E9-9CC8-8FB2DFC22EDB}"/>
          </ac:spMkLst>
        </pc:spChg>
        <pc:picChg chg="add mod">
          <ac:chgData name="Jacintha Westerink" userId="c1c74fd5-67fa-43d8-8063-0adb3063a5fc" providerId="ADAL" clId="{3CB95267-F7A8-4F79-BDFC-1F7171C34191}" dt="2021-03-17T22:25:14.783" v="1597" actId="26606"/>
          <ac:picMkLst>
            <pc:docMk/>
            <pc:sldMk cId="1418190585" sldId="287"/>
            <ac:picMk id="4" creationId="{44DC7481-E67C-40C1-A4F3-B10C1F060C3E}"/>
          </ac:picMkLst>
        </pc:picChg>
      </pc:sldChg>
      <pc:sldChg chg="addSp delSp modSp new mod setBg">
        <pc:chgData name="Jacintha Westerink" userId="c1c74fd5-67fa-43d8-8063-0adb3063a5fc" providerId="ADAL" clId="{3CB95267-F7A8-4F79-BDFC-1F7171C34191}" dt="2021-03-23T23:31:32.957" v="2584" actId="6549"/>
        <pc:sldMkLst>
          <pc:docMk/>
          <pc:sldMk cId="4010264347" sldId="288"/>
        </pc:sldMkLst>
        <pc:spChg chg="mod">
          <ac:chgData name="Jacintha Westerink" userId="c1c74fd5-67fa-43d8-8063-0adb3063a5fc" providerId="ADAL" clId="{3CB95267-F7A8-4F79-BDFC-1F7171C34191}" dt="2021-03-23T23:31:32.957" v="2584" actId="6549"/>
          <ac:spMkLst>
            <pc:docMk/>
            <pc:sldMk cId="4010264347" sldId="288"/>
            <ac:spMk id="2" creationId="{3C2F794F-0E6C-4FE9-9D18-92E3EAD2CA2C}"/>
          </ac:spMkLst>
        </pc:spChg>
        <pc:spChg chg="del">
          <ac:chgData name="Jacintha Westerink" userId="c1c74fd5-67fa-43d8-8063-0adb3063a5fc" providerId="ADAL" clId="{3CB95267-F7A8-4F79-BDFC-1F7171C34191}" dt="2021-03-17T22:42:13.795" v="2048" actId="22"/>
          <ac:spMkLst>
            <pc:docMk/>
            <pc:sldMk cId="4010264347" sldId="288"/>
            <ac:spMk id="3" creationId="{8DB3D6C1-D30A-4E66-9A84-17ABF7DC1B08}"/>
          </ac:spMkLst>
        </pc:spChg>
        <pc:spChg chg="add">
          <ac:chgData name="Jacintha Westerink" userId="c1c74fd5-67fa-43d8-8063-0adb3063a5fc" providerId="ADAL" clId="{3CB95267-F7A8-4F79-BDFC-1F7171C34191}" dt="2021-03-17T22:42:48.317" v="2073" actId="26606"/>
          <ac:spMkLst>
            <pc:docMk/>
            <pc:sldMk cId="4010264347" sldId="288"/>
            <ac:spMk id="10" creationId="{D4771268-CB57-404A-9271-370EB28F6090}"/>
          </ac:spMkLst>
        </pc:spChg>
        <pc:picChg chg="add mod ord">
          <ac:chgData name="Jacintha Westerink" userId="c1c74fd5-67fa-43d8-8063-0adb3063a5fc" providerId="ADAL" clId="{3CB95267-F7A8-4F79-BDFC-1F7171C34191}" dt="2021-03-17T22:43:07.086" v="2076" actId="14100"/>
          <ac:picMkLst>
            <pc:docMk/>
            <pc:sldMk cId="4010264347" sldId="288"/>
            <ac:picMk id="5" creationId="{51107F10-8FA8-4B09-8F89-426B36907DD9}"/>
          </ac:picMkLst>
        </pc:picChg>
      </pc:sldChg>
      <pc:sldChg chg="new del">
        <pc:chgData name="Jacintha Westerink" userId="c1c74fd5-67fa-43d8-8063-0adb3063a5fc" providerId="ADAL" clId="{3CB95267-F7A8-4F79-BDFC-1F7171C34191}" dt="2021-03-17T22:43:26.258" v="2078" actId="2696"/>
        <pc:sldMkLst>
          <pc:docMk/>
          <pc:sldMk cId="839669598" sldId="289"/>
        </pc:sldMkLst>
      </pc:sldChg>
      <pc:sldChg chg="addSp delSp modSp add del mod">
        <pc:chgData name="Jacintha Westerink" userId="c1c74fd5-67fa-43d8-8063-0adb3063a5fc" providerId="ADAL" clId="{3CB95267-F7A8-4F79-BDFC-1F7171C34191}" dt="2021-03-17T22:46:30.972" v="2096" actId="2696"/>
        <pc:sldMkLst>
          <pc:docMk/>
          <pc:sldMk cId="3267557389" sldId="289"/>
        </pc:sldMkLst>
        <pc:spChg chg="add del mod">
          <ac:chgData name="Jacintha Westerink" userId="c1c74fd5-67fa-43d8-8063-0adb3063a5fc" providerId="ADAL" clId="{3CB95267-F7A8-4F79-BDFC-1F7171C34191}" dt="2021-03-17T22:44:12.328" v="2081" actId="22"/>
          <ac:spMkLst>
            <pc:docMk/>
            <pc:sldMk cId="3267557389" sldId="289"/>
            <ac:spMk id="4" creationId="{0500F115-9FD6-4073-B03F-9CE3F0BF7C7F}"/>
          </ac:spMkLst>
        </pc:spChg>
        <pc:spChg chg="add del mod">
          <ac:chgData name="Jacintha Westerink" userId="c1c74fd5-67fa-43d8-8063-0adb3063a5fc" providerId="ADAL" clId="{3CB95267-F7A8-4F79-BDFC-1F7171C34191}" dt="2021-03-17T22:46:24.148" v="2095" actId="478"/>
          <ac:spMkLst>
            <pc:docMk/>
            <pc:sldMk cId="3267557389" sldId="289"/>
            <ac:spMk id="9" creationId="{6425BAD5-B0B0-403A-94AB-5195D55976D7}"/>
          </ac:spMkLst>
        </pc:spChg>
        <pc:picChg chg="del">
          <ac:chgData name="Jacintha Westerink" userId="c1c74fd5-67fa-43d8-8063-0adb3063a5fc" providerId="ADAL" clId="{3CB95267-F7A8-4F79-BDFC-1F7171C34191}" dt="2021-03-17T22:43:34.201" v="2080" actId="478"/>
          <ac:picMkLst>
            <pc:docMk/>
            <pc:sldMk cId="3267557389" sldId="289"/>
            <ac:picMk id="5" creationId="{51107F10-8FA8-4B09-8F89-426B36907DD9}"/>
          </ac:picMkLst>
        </pc:picChg>
        <pc:picChg chg="add del mod ord">
          <ac:chgData name="Jacintha Westerink" userId="c1c74fd5-67fa-43d8-8063-0adb3063a5fc" providerId="ADAL" clId="{3CB95267-F7A8-4F79-BDFC-1F7171C34191}" dt="2021-03-17T22:44:25.510" v="2083" actId="21"/>
          <ac:picMkLst>
            <pc:docMk/>
            <pc:sldMk cId="3267557389" sldId="289"/>
            <ac:picMk id="7" creationId="{9308EDF1-561B-475C-BA2E-AB9DC35D4976}"/>
          </ac:picMkLst>
        </pc:picChg>
      </pc:sldChg>
      <pc:sldChg chg="addSp delSp modSp new mod">
        <pc:chgData name="Jacintha Westerink" userId="c1c74fd5-67fa-43d8-8063-0adb3063a5fc" providerId="ADAL" clId="{3CB95267-F7A8-4F79-BDFC-1F7171C34191}" dt="2021-03-17T22:45:59.623" v="2094" actId="1076"/>
        <pc:sldMkLst>
          <pc:docMk/>
          <pc:sldMk cId="2484801910" sldId="290"/>
        </pc:sldMkLst>
        <pc:spChg chg="del">
          <ac:chgData name="Jacintha Westerink" userId="c1c74fd5-67fa-43d8-8063-0adb3063a5fc" providerId="ADAL" clId="{3CB95267-F7A8-4F79-BDFC-1F7171C34191}" dt="2021-03-17T22:44:33.525" v="2086" actId="478"/>
          <ac:spMkLst>
            <pc:docMk/>
            <pc:sldMk cId="2484801910" sldId="290"/>
            <ac:spMk id="2" creationId="{B3299E33-C164-4EC0-9652-52F25CF727AD}"/>
          </ac:spMkLst>
        </pc:spChg>
        <pc:spChg chg="del">
          <ac:chgData name="Jacintha Westerink" userId="c1c74fd5-67fa-43d8-8063-0adb3063a5fc" providerId="ADAL" clId="{3CB95267-F7A8-4F79-BDFC-1F7171C34191}" dt="2021-03-17T22:44:37.734" v="2088" actId="478"/>
          <ac:spMkLst>
            <pc:docMk/>
            <pc:sldMk cId="2484801910" sldId="290"/>
            <ac:spMk id="3" creationId="{F22DA5B6-0575-4F41-8081-3FB0E84C21C5}"/>
          </ac:spMkLst>
        </pc:spChg>
        <pc:picChg chg="add mod">
          <ac:chgData name="Jacintha Westerink" userId="c1c74fd5-67fa-43d8-8063-0adb3063a5fc" providerId="ADAL" clId="{3CB95267-F7A8-4F79-BDFC-1F7171C34191}" dt="2021-03-17T22:45:59.623" v="2094" actId="1076"/>
          <ac:picMkLst>
            <pc:docMk/>
            <pc:sldMk cId="2484801910" sldId="290"/>
            <ac:picMk id="4" creationId="{C77E0C68-EEC3-468B-BD58-84E9190E95DF}"/>
          </ac:picMkLst>
        </pc:picChg>
        <pc:picChg chg="add mod">
          <ac:chgData name="Jacintha Westerink" userId="c1c74fd5-67fa-43d8-8063-0adb3063a5fc" providerId="ADAL" clId="{3CB95267-F7A8-4F79-BDFC-1F7171C34191}" dt="2021-03-17T22:45:34.153" v="2092" actId="14100"/>
          <ac:picMkLst>
            <pc:docMk/>
            <pc:sldMk cId="2484801910" sldId="290"/>
            <ac:picMk id="6" creationId="{D3A34549-25CC-49C7-A941-A3347C2D3950}"/>
          </ac:picMkLst>
        </pc:picChg>
      </pc:sldChg>
      <pc:sldChg chg="addSp modSp new del mod">
        <pc:chgData name="Jacintha Westerink" userId="c1c74fd5-67fa-43d8-8063-0adb3063a5fc" providerId="ADAL" clId="{3CB95267-F7A8-4F79-BDFC-1F7171C34191}" dt="2021-03-28T00:47:44.857" v="3369" actId="47"/>
        <pc:sldMkLst>
          <pc:docMk/>
          <pc:sldMk cId="4146176059" sldId="291"/>
        </pc:sldMkLst>
        <pc:spChg chg="mod">
          <ac:chgData name="Jacintha Westerink" userId="c1c74fd5-67fa-43d8-8063-0adb3063a5fc" providerId="ADAL" clId="{3CB95267-F7A8-4F79-BDFC-1F7171C34191}" dt="2021-03-17T22:47:52.947" v="2131" actId="20577"/>
          <ac:spMkLst>
            <pc:docMk/>
            <pc:sldMk cId="4146176059" sldId="291"/>
            <ac:spMk id="2" creationId="{F69C89F3-B796-47DA-93F8-8B2E2174AC9E}"/>
          </ac:spMkLst>
        </pc:spChg>
        <pc:spChg chg="mod">
          <ac:chgData name="Jacintha Westerink" userId="c1c74fd5-67fa-43d8-8063-0adb3063a5fc" providerId="ADAL" clId="{3CB95267-F7A8-4F79-BDFC-1F7171C34191}" dt="2021-03-17T22:51:16.249" v="2417" actId="255"/>
          <ac:spMkLst>
            <pc:docMk/>
            <pc:sldMk cId="4146176059" sldId="291"/>
            <ac:spMk id="3" creationId="{C103E0A5-7911-44D4-A534-0D9B764EDC83}"/>
          </ac:spMkLst>
        </pc:spChg>
        <pc:spChg chg="add mod">
          <ac:chgData name="Jacintha Westerink" userId="c1c74fd5-67fa-43d8-8063-0adb3063a5fc" providerId="ADAL" clId="{3CB95267-F7A8-4F79-BDFC-1F7171C34191}" dt="2021-03-17T22:51:24.110" v="2418" actId="14100"/>
          <ac:spMkLst>
            <pc:docMk/>
            <pc:sldMk cId="4146176059" sldId="291"/>
            <ac:spMk id="4" creationId="{D272D8EE-D0CA-404C-86F2-582670B82A2A}"/>
          </ac:spMkLst>
        </pc:spChg>
      </pc:sldChg>
    </pc:docChg>
  </pc:docChgLst>
  <pc:docChgLst>
    <pc:chgData name="Jacintha Westerink" userId="c1c74fd5-67fa-43d8-8063-0adb3063a5fc" providerId="ADAL" clId="{3A500886-6091-4ECE-837C-3D121FFD0311}"/>
    <pc:docChg chg="modSld">
      <pc:chgData name="Jacintha Westerink" userId="c1c74fd5-67fa-43d8-8063-0adb3063a5fc" providerId="ADAL" clId="{3A500886-6091-4ECE-837C-3D121FFD0311}" dt="2021-04-12T08:36:41.317" v="157" actId="14100"/>
      <pc:docMkLst>
        <pc:docMk/>
      </pc:docMkLst>
      <pc:sldChg chg="addSp modSp mod">
        <pc:chgData name="Jacintha Westerink" userId="c1c74fd5-67fa-43d8-8063-0adb3063a5fc" providerId="ADAL" clId="{3A500886-6091-4ECE-837C-3D121FFD0311}" dt="2021-04-12T08:36:41.317" v="157" actId="14100"/>
        <pc:sldMkLst>
          <pc:docMk/>
          <pc:sldMk cId="1390010446" sldId="258"/>
        </pc:sldMkLst>
        <pc:spChg chg="mod">
          <ac:chgData name="Jacintha Westerink" userId="c1c74fd5-67fa-43d8-8063-0adb3063a5fc" providerId="ADAL" clId="{3A500886-6091-4ECE-837C-3D121FFD0311}" dt="2021-04-12T08:30:02.436" v="18" actId="20577"/>
          <ac:spMkLst>
            <pc:docMk/>
            <pc:sldMk cId="1390010446" sldId="258"/>
            <ac:spMk id="2" creationId="{F16559E4-EDA6-4679-869F-8E7D403F82D7}"/>
          </ac:spMkLst>
        </pc:spChg>
        <pc:spChg chg="mod">
          <ac:chgData name="Jacintha Westerink" userId="c1c74fd5-67fa-43d8-8063-0adb3063a5fc" providerId="ADAL" clId="{3A500886-6091-4ECE-837C-3D121FFD0311}" dt="2021-04-12T08:36:35.864" v="156" actId="20577"/>
          <ac:spMkLst>
            <pc:docMk/>
            <pc:sldMk cId="1390010446" sldId="258"/>
            <ac:spMk id="3" creationId="{9ED11431-6B23-477B-8FD2-D3EA7246F306}"/>
          </ac:spMkLst>
        </pc:spChg>
        <pc:picChg chg="mod ord">
          <ac:chgData name="Jacintha Westerink" userId="c1c74fd5-67fa-43d8-8063-0adb3063a5fc" providerId="ADAL" clId="{3A500886-6091-4ECE-837C-3D121FFD0311}" dt="2021-04-12T08:32:30.468" v="146" actId="167"/>
          <ac:picMkLst>
            <pc:docMk/>
            <pc:sldMk cId="1390010446" sldId="258"/>
            <ac:picMk id="5" creationId="{CEF7D405-44F3-453D-99E0-50EFE9DFC5DB}"/>
          </ac:picMkLst>
        </pc:picChg>
        <pc:cxnChg chg="mod">
          <ac:chgData name="Jacintha Westerink" userId="c1c74fd5-67fa-43d8-8063-0adb3063a5fc" providerId="ADAL" clId="{3A500886-6091-4ECE-837C-3D121FFD0311}" dt="2021-04-12T08:32:40.044" v="147" actId="14100"/>
          <ac:cxnSpMkLst>
            <pc:docMk/>
            <pc:sldMk cId="1390010446" sldId="258"/>
            <ac:cxnSpMk id="7" creationId="{948A4A29-180B-4EE3-8ECB-95BE06737D6F}"/>
          </ac:cxnSpMkLst>
        </pc:cxnChg>
        <pc:cxnChg chg="add mod">
          <ac:chgData name="Jacintha Westerink" userId="c1c74fd5-67fa-43d8-8063-0adb3063a5fc" providerId="ADAL" clId="{3A500886-6091-4ECE-837C-3D121FFD0311}" dt="2021-04-12T08:36:41.317" v="157" actId="14100"/>
          <ac:cxnSpMkLst>
            <pc:docMk/>
            <pc:sldMk cId="1390010446" sldId="258"/>
            <ac:cxnSpMk id="10" creationId="{427979BF-F5F9-4E5B-AA40-8AD610C08AE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D8F78-3E20-4FEA-980F-5C8A8436ECA0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A04E-6FAE-4738-872B-6A7D760DDC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293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1A04E-6FAE-4738-872B-6A7D760DDCB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84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1A04E-6FAE-4738-872B-6A7D760DDCB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57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E6F38-ECB4-496E-806C-B70F94EE8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EC4767-3E1E-437F-AACC-D55C7A3E1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125A7-C51E-4D54-A0A6-26B3660FD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B30887-2DE6-4FAD-AA22-884DA920C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85E88E-98A2-4798-9401-A10CBC6F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0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5F33A-0C7A-421B-9D80-BB3413EE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2E7EBAA-FC2D-40C7-A647-7E04D685F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A0663C-2CA1-4645-B267-91ECC999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FB056-FD42-4E0E-8EDF-F54F9875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CB44A5-A2D4-4331-A8DA-20ECCBFA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93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161673E-9366-445D-8C85-5577A1742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6D93C99-2C34-4498-9138-D0A120BC5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868768-3779-4E6F-B807-822B49003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46CA76-F0D3-4D7B-AC87-4A09ECDE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B1D172-D7C5-4D27-96A1-5FD9BCE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102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A4AC3-BCC9-45EF-8E05-0F5D3222F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E635B7-9196-451A-95CE-D05EA0ACF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4F042E-5B62-4B14-BD71-96D7B6ACC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32E1EC-4EC4-426F-ABF5-DCBE1161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C73C74-F44C-4831-9C9E-968F883C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68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8B858-BB48-494E-ADE7-982CD5D6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5C2D59-51BC-4106-A364-32D36F204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DDA816-7DE0-4113-94A7-A1A3F4342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18F5C1-4480-4836-8722-F6AEE5C0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938A66-9F60-41AD-B0B5-41053B78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17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824F4-3966-42F5-A15B-9C5EDCA8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79CD4-3403-4214-A2EC-3C962553A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891C18-F306-4FA4-A127-ED1383A7F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15281A-2B88-4655-966D-2D9489E9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7D21CA-C402-4E6A-9630-BEFC9404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1553F1-3CE2-487D-AA29-8CB21AB0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87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0F152-39AA-438B-BD6A-B05903F53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9812F8-DF3B-4AF9-B35E-C062068D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3A0DFD-A30C-4E0B-9CE8-89EAB9765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2DEAC2-4A80-41C0-B3EF-81A5426E3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19DB43-F6F6-43A4-8B94-82646AE8E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118976-7EA3-482C-8B16-40331ED1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D02B4B2-9CA3-4DDD-A244-CD05CCB7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0D1B7C-7F06-4C1F-8176-8FDC8F05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04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E6BD9-4C0E-4C88-861B-E1115C19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A428242-BA44-4EE9-9FC0-3472DDD3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58443B-B545-4920-A13B-8FDD9649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FFF0A90-3559-43A0-ABA4-0A6DAA50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16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52738F0-3CFC-400F-8B0B-E436AF6D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B7C084-A820-4A6A-B49C-890CE832E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1953A8-77A4-4D64-ADD5-17B8CE52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54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629CD-D2C9-483B-B65D-7DD72AD0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CD7CCF-4A3D-4F58-8CE2-6BB85127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B8BDFE-5522-4597-A2BE-8E0B211E4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31F757-D899-4431-BD4F-6C78D05B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10C0F2-BEE7-44D2-A79E-4FFA6044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D518DF-14E7-494B-8A8A-795F2579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83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7FB9A-A0BE-4AED-9B6D-5CD2CD40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A5F966-09BA-402B-B20C-8D2535136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9E938E-90B2-461A-B29A-70C77A986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C77CDE-8D2B-4249-8CBD-A2BAF936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9886D6-A389-4D40-B35E-D1E67E64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1CACC1-FFB3-411B-95AD-8FFAC2E6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227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FB7AA4-3997-4DDC-BEC4-940B8F0D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36E8BA-8CA7-45F5-B091-10765C28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626615-050C-4107-8BAE-6CD3A6115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D21C-D9D5-4276-8928-A38B31848876}" type="datetimeFigureOut">
              <a:rPr lang="nl-NL" smtClean="0"/>
              <a:t>12-4-2021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DACF0B-12B2-4414-9B1B-1538E3FE7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43AE46-4719-44B3-BB62-6CB10D4C6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3F42-FD2A-4F0D-B8F3-565434E2CF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35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redirect?q=http%3A%2F%2Fbit.ly%2F2MotEPD&amp;redir_token=tJwe8JZX8Ejqgq_z_HtUA_AsTNR8MTU4NzQ5NDY4NEAxNTg3NDA4Mjg0&amp;v=9V6Zoj8De0U&amp;event=video_description" TargetMode="External"/><Relationship Id="rId5" Type="http://schemas.openxmlformats.org/officeDocument/2006/relationships/hyperlink" Target="https://www.youtube.com/redirect?q=http%3A%2F%2Fbit.ly%2F2vHEcjy&amp;redir_token=tJwe8JZX8Ejqgq_z_HtUA_AsTNR8MTU4NzQ5NDY4NEAxNTg3NDA4Mjg0&amp;v=9V6Zoj8De0U&amp;event=video_description" TargetMode="External"/><Relationship Id="rId4" Type="http://schemas.openxmlformats.org/officeDocument/2006/relationships/hyperlink" Target="https://youtu.be/9V6Zoj8De0U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F8F383-BA3F-4C5C-9CBE-C4CBD6AF5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nl-NL" sz="5600" dirty="0">
                <a:solidFill>
                  <a:schemeClr val="bg1"/>
                </a:solidFill>
              </a:rPr>
              <a:t>IBM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4BEECA-45E9-4098-9429-745C3766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4886" y="4560392"/>
            <a:ext cx="6914507" cy="2023375"/>
          </a:xfrm>
        </p:spPr>
        <p:txBody>
          <a:bodyPr anchor="b">
            <a:normAutofit/>
          </a:bodyPr>
          <a:lstStyle/>
          <a:p>
            <a:pPr algn="l"/>
            <a:r>
              <a:rPr lang="nl-NL" sz="3200" dirty="0">
                <a:solidFill>
                  <a:schemeClr val="bg1"/>
                </a:solidFill>
              </a:rPr>
              <a:t>Integraal beoordelingsmoment</a:t>
            </a:r>
          </a:p>
          <a:p>
            <a:pPr algn="l"/>
            <a:r>
              <a:rPr lang="nl-NL" sz="3200" dirty="0">
                <a:solidFill>
                  <a:schemeClr val="bg1"/>
                </a:solidFill>
              </a:rPr>
              <a:t>LOB</a:t>
            </a:r>
          </a:p>
          <a:p>
            <a:pPr algn="l"/>
            <a:r>
              <a:rPr lang="nl-NL" sz="3200" dirty="0">
                <a:solidFill>
                  <a:schemeClr val="bg1"/>
                </a:solidFill>
              </a:rPr>
              <a:t>Loopbaan oriëntatie en begeleiding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AB0A7B8-3C56-43F0-9BF7-0ADB68BE6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1" b="1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13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48B091B-DD29-4D5E-A9AE-2BEE85875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2" t="13884" r="17655" b="6666"/>
          <a:stretch/>
        </p:blipFill>
        <p:spPr>
          <a:xfrm>
            <a:off x="131760" y="1859698"/>
            <a:ext cx="6352966" cy="41585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900D8A-8F2D-4AB5-B4DB-7373CED0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b="1" dirty="0"/>
              <a:t>SWOTT</a:t>
            </a:r>
            <a:r>
              <a:rPr lang="nl-NL" sz="2000" dirty="0"/>
              <a:t> voorbeeld</a:t>
            </a:r>
            <a:br>
              <a:rPr lang="nl-NL" sz="2000" dirty="0"/>
            </a:br>
            <a:r>
              <a:rPr lang="nl-NL" sz="2000" dirty="0"/>
              <a:t>in de volgende dia de linken naar de informatie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7C4D7C-E90C-4EAD-BFC6-22896294E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84725" y="79658"/>
            <a:ext cx="5459499" cy="28840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3CF914-EA82-4CA7-8CFF-F00131E965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13" t="12784" r="16186" b="6942"/>
          <a:stretch/>
        </p:blipFill>
        <p:spPr>
          <a:xfrm>
            <a:off x="6779937" y="3200027"/>
            <a:ext cx="4869075" cy="35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4A11FC-76CD-4452-93E3-47F6C956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Maak een SWOT analyse van jezelf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457C64-30F9-451C-9B0F-AADBC370B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111" y="519754"/>
            <a:ext cx="5306084" cy="5818491"/>
          </a:xfrm>
        </p:spPr>
        <p:txBody>
          <a:bodyPr anchor="ctr">
            <a:normAutofit lnSpcReduction="10000"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Uitleg SWOT in een Filmpje: </a:t>
            </a:r>
            <a:r>
              <a:rPr lang="nl-NL" sz="2400" dirty="0">
                <a:solidFill>
                  <a:srgbClr val="000000"/>
                </a:solidFill>
                <a:hlinkClick r:id="rId4"/>
              </a:rPr>
              <a:t>https://youtu.be/9V6Zoj8De0U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Link invul document : </a:t>
            </a:r>
            <a:r>
              <a:rPr lang="nl-NL" sz="2400" dirty="0">
                <a:solidFill>
                  <a:srgbClr val="000000"/>
                </a:solidFill>
                <a:hlinkClick r:id="rId5"/>
              </a:rPr>
              <a:t>https://www.youtube.com/redirect?q=http%3A%2F%2Fbit.ly%2F2vHEcjy&amp;redir_token=tJwe8JZX8Ejqgq_z_HtUA_AsTNR8MTU4NzQ5NDY4NEAxNTg3NDA4Mjg0&amp;v=9V6Zoj8De0U&amp;event=video_description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</a:p>
          <a:p>
            <a:r>
              <a:rPr lang="nl-NL" sz="2400" dirty="0">
                <a:solidFill>
                  <a:srgbClr val="000000"/>
                </a:solidFill>
              </a:rPr>
              <a:t>Link voorbeeld van een ingevulde SWOT: </a:t>
            </a:r>
            <a:r>
              <a:rPr lang="nl-NL" sz="2400" dirty="0">
                <a:solidFill>
                  <a:srgbClr val="000000"/>
                </a:solidFill>
                <a:hlinkClick r:id="rId6"/>
              </a:rPr>
              <a:t>https://www.youtube.com/redirect?q=http%3A%2F%2Fbit.ly%2F2MotEPD&amp;redir_token=tJwe8JZX8Ejqgq_z_HtUA_AsTNR8MTU4NzQ5NDY4NEAxNTg3NDA4Mjg0&amp;v=9V6Zoj8De0U&amp;event=video_description</a:t>
            </a:r>
            <a:r>
              <a:rPr lang="nl-NL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37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7FC6DF5-6695-481D-AEEA-55529611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675033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E27E6BE-1194-49E7-BA29-0898123DD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D29AFD-0B2C-4A89-AA19-708AA994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175" y="484672"/>
            <a:ext cx="4973824" cy="1454051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000"/>
                </a:solidFill>
              </a:rPr>
              <a:t>3.3. Ontwikkelboom</a:t>
            </a:r>
          </a:p>
        </p:txBody>
      </p:sp>
      <p:sp>
        <p:nvSpPr>
          <p:cNvPr id="35" name="Freeform 82">
            <a:extLst>
              <a:ext uri="{FF2B5EF4-FFF2-40B4-BE49-F238E27FC236}">
                <a16:creationId xmlns:a16="http://schemas.microsoft.com/office/drawing/2014/main" id="{63D44656-9703-4F76-BF95-869D8579E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62511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72EDF1-3CBA-4BB0-8AE8-3583F0846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78">
            <a:extLst>
              <a:ext uri="{FF2B5EF4-FFF2-40B4-BE49-F238E27FC236}">
                <a16:creationId xmlns:a16="http://schemas.microsoft.com/office/drawing/2014/main" id="{29B389D7-95A7-4E4F-B9CF-F8D686302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 descr="Gieter">
            <a:extLst>
              <a:ext uri="{FF2B5EF4-FFF2-40B4-BE49-F238E27FC236}">
                <a16:creationId xmlns:a16="http://schemas.microsoft.com/office/drawing/2014/main" id="{8696C42F-006D-41ED-9517-BD9176DBB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058" y="320231"/>
            <a:ext cx="2375257" cy="2375257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B275ED38-7160-44B2-ADEA-7615F92E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27" y="457158"/>
            <a:ext cx="1964524" cy="1964524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Loofboom">
            <a:extLst>
              <a:ext uri="{FF2B5EF4-FFF2-40B4-BE49-F238E27FC236}">
                <a16:creationId xmlns:a16="http://schemas.microsoft.com/office/drawing/2014/main" id="{6BCC1F99-62C6-4C3C-8101-35C982CCB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7068" y="856999"/>
            <a:ext cx="1164842" cy="1164842"/>
          </a:xfrm>
          <a:prstGeom prst="rect">
            <a:avLst/>
          </a:prstGeom>
        </p:spPr>
      </p:pic>
      <p:pic>
        <p:nvPicPr>
          <p:cNvPr id="5" name="Graphic 4" descr="Zakelijke groei">
            <a:extLst>
              <a:ext uri="{FF2B5EF4-FFF2-40B4-BE49-F238E27FC236}">
                <a16:creationId xmlns:a16="http://schemas.microsoft.com/office/drawing/2014/main" id="{290C8779-46DB-40A0-8B9C-E29B64D380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571" y="4804968"/>
            <a:ext cx="1878272" cy="1878272"/>
          </a:xfrm>
          <a:prstGeom prst="rect">
            <a:avLst/>
          </a:prstGeom>
        </p:spPr>
      </p:pic>
      <p:pic>
        <p:nvPicPr>
          <p:cNvPr id="7" name="Graphic 6" descr="Boomdiagram">
            <a:extLst>
              <a:ext uri="{FF2B5EF4-FFF2-40B4-BE49-F238E27FC236}">
                <a16:creationId xmlns:a16="http://schemas.microsoft.com/office/drawing/2014/main" id="{28AFFAC4-F8B2-4F9C-850D-9644EE285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6985" y="3317649"/>
            <a:ext cx="1863312" cy="186331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C78837-ECC1-445C-8BD4-2A2AFC417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154" y="1732954"/>
            <a:ext cx="4764254" cy="4849402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nl-NL" sz="1300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1. Zelfrapportage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Analyse (SWOT),  schrijf een conclusie en een actieplan 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De onderdelen die hierin terugkomen zijn: 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0000"/>
                </a:solidFill>
              </a:rPr>
              <a:t>reflectie over het schooljaar, 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0000"/>
                </a:solidFill>
              </a:rPr>
              <a:t>vooruitblik komend schooljaar,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0000"/>
                </a:solidFill>
              </a:rPr>
              <a:t>hoe jij je ontwikkeld hebt in de sector en hoe je samenwerkt met anderen.</a:t>
            </a:r>
          </a:p>
          <a:p>
            <a:pPr marL="0" indent="0">
              <a:buNone/>
            </a:pPr>
            <a:endParaRPr lang="nl-NL" sz="13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7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575A6-7ADE-4E81-8CFB-F35D8A44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190072"/>
            <a:ext cx="7474172" cy="1067672"/>
          </a:xfrm>
        </p:spPr>
        <p:txBody>
          <a:bodyPr>
            <a:normAutofit/>
          </a:bodyPr>
          <a:lstStyle/>
          <a:p>
            <a:r>
              <a:rPr lang="nl-NL" dirty="0"/>
              <a:t>360 graden 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72A196-4603-442B-ACC5-A0419C0F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7" y="1478639"/>
            <a:ext cx="6918511" cy="5311739"/>
          </a:xfrm>
        </p:spPr>
        <p:txBody>
          <a:bodyPr anchor="ctr">
            <a:normAutofit lnSpcReduction="10000"/>
          </a:bodyPr>
          <a:lstStyle/>
          <a:p>
            <a:r>
              <a:rPr lang="nl-NL" sz="2600" dirty="0"/>
              <a:t>Hoe zien anderen jou?</a:t>
            </a:r>
          </a:p>
          <a:p>
            <a:pPr marL="0" indent="0">
              <a:buNone/>
            </a:pPr>
            <a:r>
              <a:rPr lang="nl-NL" sz="2600" dirty="0"/>
              <a:t>Omdat de wereld om ons heen constant verandert is het belangrijk dat jij een evenwichtig en kloppend beeld hebt van jezelf als persoon en professional.</a:t>
            </a:r>
          </a:p>
          <a:p>
            <a:endParaRPr lang="nl-NL" sz="900" dirty="0"/>
          </a:p>
          <a:p>
            <a:r>
              <a:rPr lang="nl-NL" sz="2600" dirty="0"/>
              <a:t>Vraag 3-5 personen uit diverse kanten van jouw omgeving om een 360 graden feedback over jou in te vullen. </a:t>
            </a:r>
            <a:endParaRPr lang="nl-NL" sz="900" dirty="0"/>
          </a:p>
          <a:p>
            <a:pPr marL="0" indent="0">
              <a:buNone/>
            </a:pPr>
            <a:r>
              <a:rPr lang="nl-NL" sz="900" dirty="0"/>
              <a:t> </a:t>
            </a:r>
          </a:p>
          <a:p>
            <a:pPr marL="0" indent="0">
              <a:buNone/>
            </a:pPr>
            <a:r>
              <a:rPr lang="nl-NL" sz="2600" dirty="0"/>
              <a:t>· werk/baas/collega, coach/docent, BPV-begeleider</a:t>
            </a:r>
          </a:p>
          <a:p>
            <a:pPr marL="0" indent="0">
              <a:buNone/>
            </a:pPr>
            <a:r>
              <a:rPr lang="nl-NL" sz="2600" dirty="0"/>
              <a:t>· klasgenoot, een vriend/ vriendin, familielid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Maak gebruik van het formulier in de bijlage.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irkels met pijlen">
            <a:extLst>
              <a:ext uri="{FF2B5EF4-FFF2-40B4-BE49-F238E27FC236}">
                <a16:creationId xmlns:a16="http://schemas.microsoft.com/office/drawing/2014/main" id="{0E82051F-7406-4C1D-A314-88572E9E1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4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A45F06C-990C-4C55-8820-812CCF8C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74" y="0"/>
            <a:ext cx="496442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A559610-D820-4BE9-8E1D-808163757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479" y="214009"/>
            <a:ext cx="497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52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4628C3-38BA-4FC6-AB91-3F3DA06B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NL" dirty="0"/>
              <a:t>3.4 Tijdcapsule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0E4CA6-869E-4FE6-A39F-AC7498DC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56" y="2055813"/>
            <a:ext cx="5393361" cy="4667250"/>
          </a:xfrm>
        </p:spPr>
        <p:txBody>
          <a:bodyPr>
            <a:normAutofit/>
          </a:bodyPr>
          <a:lstStyle/>
          <a:p>
            <a:r>
              <a:rPr lang="nl-NL" sz="2600" dirty="0"/>
              <a:t>Waar denk je dat je volgend jaar staat?</a:t>
            </a:r>
          </a:p>
          <a:p>
            <a:pPr marL="0" indent="0">
              <a:buNone/>
            </a:pPr>
            <a:endParaRPr lang="nl-NL" sz="1100" dirty="0"/>
          </a:p>
          <a:p>
            <a:r>
              <a:rPr lang="nl-NL" sz="2600" dirty="0"/>
              <a:t>Werk jezelf beeldend uit als jouw idool/professioneel ideaal plaatje</a:t>
            </a:r>
          </a:p>
          <a:p>
            <a:pPr marL="0" indent="0">
              <a:buNone/>
            </a:pPr>
            <a:r>
              <a:rPr lang="nl-NL" sz="2600" dirty="0"/>
              <a:t>   (bijv. collage)</a:t>
            </a:r>
          </a:p>
          <a:p>
            <a:pPr marL="0" indent="0">
              <a:buNone/>
            </a:pPr>
            <a:r>
              <a:rPr lang="nl-NL" sz="2600" dirty="0"/>
              <a:t>- </a:t>
            </a:r>
            <a:r>
              <a:rPr lang="nl-NL" sz="2600" i="1" dirty="0"/>
              <a:t>Hoe ziet je leven er dan uit?</a:t>
            </a:r>
          </a:p>
          <a:p>
            <a:pPr marL="0" indent="0">
              <a:buNone/>
            </a:pPr>
            <a:r>
              <a:rPr lang="nl-NL" sz="2600" i="1" dirty="0"/>
              <a:t>- Wat doe je allemaal?</a:t>
            </a:r>
          </a:p>
          <a:p>
            <a:pPr marL="0" indent="0">
              <a:buNone/>
            </a:pPr>
            <a:r>
              <a:rPr lang="nl-NL" sz="2600" i="1" dirty="0"/>
              <a:t>- Wat heb je geleerd?</a:t>
            </a:r>
          </a:p>
          <a:p>
            <a:pPr marL="0" indent="0">
              <a:buNone/>
            </a:pPr>
            <a:r>
              <a:rPr lang="nl-NL" sz="2600" i="1" dirty="0"/>
              <a:t>- Welke doelen heb je behaald?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Raket">
            <a:extLst>
              <a:ext uri="{FF2B5EF4-FFF2-40B4-BE49-F238E27FC236}">
                <a16:creationId xmlns:a16="http://schemas.microsoft.com/office/drawing/2014/main" id="{80376FEA-1D4B-49E0-BE1E-D0C4C63B6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9987" y="1106198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CB6CF4-59D5-4FF0-B4A7-E609611D9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480" y="2169802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8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04190F-14F8-43D6-856B-8C0AEF40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nl-NL" sz="5000" dirty="0">
                <a:solidFill>
                  <a:schemeClr val="bg1"/>
                </a:solidFill>
              </a:rPr>
              <a:t>3.5 Topstukken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8F3CE1-1F57-4BC1-A96A-FF40E2AD2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4" r="3969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629235-9C5A-4853-B630-5EE65C55A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5" y="3146400"/>
            <a:ext cx="4823181" cy="26820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>
                    <a:alpha val="80000"/>
                  </a:schemeClr>
                </a:solidFill>
              </a:rPr>
              <a:t>Beschrijving </a:t>
            </a:r>
            <a:r>
              <a:rPr lang="nl-NL" dirty="0" err="1">
                <a:solidFill>
                  <a:schemeClr val="bg1">
                    <a:alpha val="80000"/>
                  </a:schemeClr>
                </a:solidFill>
              </a:rPr>
              <a:t>TOP-stukken</a:t>
            </a:r>
            <a:endParaRPr lang="nl-NL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nl-NL" dirty="0">
                <a:solidFill>
                  <a:schemeClr val="bg1">
                    <a:alpha val="80000"/>
                  </a:schemeClr>
                </a:solidFill>
              </a:rPr>
              <a:t>Matrix werkprocessen</a:t>
            </a:r>
          </a:p>
          <a:p>
            <a:r>
              <a:rPr lang="nl-NL" dirty="0">
                <a:solidFill>
                  <a:schemeClr val="bg1">
                    <a:alpha val="80000"/>
                  </a:schemeClr>
                </a:solidFill>
              </a:rPr>
              <a:t>Ontbrekende werkprocessen</a:t>
            </a:r>
          </a:p>
        </p:txBody>
      </p:sp>
    </p:spTree>
    <p:extLst>
      <p:ext uri="{BB962C8B-B14F-4D97-AF65-F5344CB8AC3E}">
        <p14:creationId xmlns:p14="http://schemas.microsoft.com/office/powerpoint/2010/main" val="1806811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07C18-741D-476A-8FA2-90E7F57B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825" y="289247"/>
            <a:ext cx="5423225" cy="1454051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000000"/>
                </a:solidFill>
              </a:rPr>
              <a:t>Beschrijf je topstukken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0823C8-9064-468B-BD5E-B74AF11C3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5976" r="950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2B04D2-8972-4DB8-8627-6D093375F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943" y="1880216"/>
            <a:ext cx="6758991" cy="4530858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Algemene beschrijving van jouw TOP-stuk. 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000000"/>
                </a:solidFill>
              </a:rPr>
              <a:t>Naam + korte omschrijving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	         (bijv. verkoopgesprek plantenbak, bruidsboeket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	          cascade praktijkles enz.)  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	</a:t>
            </a:r>
            <a:r>
              <a:rPr lang="nl-NL" dirty="0">
                <a:solidFill>
                  <a:srgbClr val="000000"/>
                </a:solidFill>
                <a:sym typeface="Wingdings" panose="05000000000000000000" pitchFamily="2" charset="2"/>
              </a:rPr>
              <a:t> W</a:t>
            </a:r>
            <a:r>
              <a:rPr lang="nl-NL" dirty="0">
                <a:solidFill>
                  <a:srgbClr val="000000"/>
                </a:solidFill>
              </a:rPr>
              <a:t>aar uitgevoerd 			       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</a:rPr>
              <a:t>     	      </a:t>
            </a:r>
            <a:r>
              <a:rPr lang="nl-NL" sz="2000" dirty="0">
                <a:solidFill>
                  <a:srgbClr val="000000"/>
                </a:solidFill>
              </a:rPr>
              <a:t>(school/werk/BPV/anders)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Beschrijving TOP-stuk n.a.v. loopbaancompetenties </a:t>
            </a:r>
            <a:r>
              <a:rPr lang="nl-NL" sz="2000" dirty="0">
                <a:solidFill>
                  <a:srgbClr val="000000"/>
                </a:solidFill>
              </a:rPr>
              <a:t>(zie volgende dia) </a:t>
            </a:r>
          </a:p>
        </p:txBody>
      </p:sp>
    </p:spTree>
    <p:extLst>
      <p:ext uri="{BB962C8B-B14F-4D97-AF65-F5344CB8AC3E}">
        <p14:creationId xmlns:p14="http://schemas.microsoft.com/office/powerpoint/2010/main" val="254685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C6F16-7A8E-468D-9C73-869A5D046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" y="452063"/>
            <a:ext cx="12037888" cy="62775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dirty="0"/>
              <a:t>Kwaliteitenreflectie:  Welke kwaliteiten laat je zien in dit TOP-stuk? </a:t>
            </a:r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sz="2000" dirty="0"/>
              <a:t>(gesprekstechnieken, vaktechniek, e.d.)</a:t>
            </a:r>
          </a:p>
          <a:p>
            <a:pPr marL="0" indent="0">
              <a:buNone/>
            </a:pPr>
            <a:r>
              <a:rPr lang="nl-NL" dirty="0"/>
              <a:t>2. Motievenreflectie: 	Wat vond je leuk om te doen in het TOP-stuk? 					Waarom ben je trots op dit TOP-stuk? </a:t>
            </a:r>
          </a:p>
          <a:p>
            <a:pPr marL="0" indent="0">
              <a:buNone/>
            </a:pPr>
            <a:r>
              <a:rPr lang="nl-NL" dirty="0"/>
              <a:t>3. Werkexploratie: 	Op welke manier zou je TOP-stuk in je toekomstige werk 				passen? Waar zou je dan kunnen werken? </a:t>
            </a:r>
          </a:p>
          <a:p>
            <a:pPr marL="0" indent="0">
              <a:buNone/>
            </a:pPr>
            <a:r>
              <a:rPr lang="nl-NL" dirty="0"/>
              <a:t>			</a:t>
            </a:r>
            <a:r>
              <a:rPr lang="nl-NL" sz="2000" dirty="0"/>
              <a:t>(bijv. verkoopgesprek &gt; studie communicatie)</a:t>
            </a:r>
          </a:p>
          <a:p>
            <a:pPr marL="0" indent="0">
              <a:buNone/>
            </a:pPr>
            <a:r>
              <a:rPr lang="nl-NL" dirty="0"/>
              <a:t>4. Loopbaansturing: 	Welke concrete stappen ga je zetten om dat voor elkaar 				te krijgen voor de verre en nabije toekomst? </a:t>
            </a:r>
          </a:p>
          <a:p>
            <a:pPr marL="0" indent="0">
              <a:buNone/>
            </a:pPr>
            <a:r>
              <a:rPr lang="nl-NL" dirty="0"/>
              <a:t>				</a:t>
            </a:r>
            <a:r>
              <a:rPr lang="nl-NL" sz="2000" dirty="0"/>
              <a:t>(diploma niv.3, open dag bezoeken, meeloopdag/student-info, inschrijven)</a:t>
            </a:r>
          </a:p>
          <a:p>
            <a:pPr marL="0" indent="0">
              <a:buNone/>
            </a:pPr>
            <a:r>
              <a:rPr lang="nl-NL" dirty="0"/>
              <a:t>5. Netwerken:  Welke contacten deed je op bij het werken aan het TOP-stuk? </a:t>
            </a:r>
          </a:p>
          <a:p>
            <a:pPr marL="0" indent="0">
              <a:buNone/>
            </a:pPr>
            <a:r>
              <a:rPr lang="nl-NL" dirty="0"/>
              <a:t>		     Wie zouden je kunnen helpen om je plannen waar te maken? </a:t>
            </a:r>
          </a:p>
          <a:p>
            <a:pPr marL="0" indent="0">
              <a:buNone/>
            </a:pPr>
            <a:r>
              <a:rPr lang="nl-NL" dirty="0"/>
              <a:t>		     </a:t>
            </a:r>
            <a:r>
              <a:rPr lang="nl-NL" sz="2000" dirty="0"/>
              <a:t>(ouders/familie, vrienden, coach, BPV-begeleider, decaan, studiebegeleider opleiding)</a:t>
            </a:r>
          </a:p>
        </p:txBody>
      </p:sp>
    </p:spTree>
    <p:extLst>
      <p:ext uri="{BB962C8B-B14F-4D97-AF65-F5344CB8AC3E}">
        <p14:creationId xmlns:p14="http://schemas.microsoft.com/office/powerpoint/2010/main" val="356788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FA01C3-B71E-4619-AD15-2354FC8A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811" y="66781"/>
            <a:ext cx="5720189" cy="1450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/>
              <a:t>Matrix van werkprocessen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A182B6-CBF3-4A25-B71F-9C8F16DD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28" r="7464"/>
          <a:stretch/>
        </p:blipFill>
        <p:spPr>
          <a:xfrm>
            <a:off x="-407521" y="590245"/>
            <a:ext cx="6595989" cy="5841379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758C0D-3972-49A4-8805-FD43B80D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396" y="2126751"/>
            <a:ext cx="5254179" cy="4438437"/>
          </a:xfrm>
        </p:spPr>
        <p:txBody>
          <a:bodyPr>
            <a:normAutofit/>
          </a:bodyPr>
          <a:lstStyle/>
          <a:p>
            <a:r>
              <a:rPr lang="nl-NL" dirty="0"/>
              <a:t>Vul bij elk TOP-stuk passende werkprocessen in.</a:t>
            </a:r>
          </a:p>
          <a:p>
            <a:endParaRPr lang="nl-NL" sz="600" dirty="0"/>
          </a:p>
          <a:p>
            <a:r>
              <a:rPr lang="nl-NL" dirty="0"/>
              <a:t>Gebruik de matrix.</a:t>
            </a:r>
          </a:p>
          <a:p>
            <a:endParaRPr lang="nl-NL" sz="600" dirty="0"/>
          </a:p>
          <a:p>
            <a:r>
              <a:rPr lang="nl-NL" dirty="0"/>
              <a:t>Wanneer een werkproces niet in de matrix aan bod komt beschrijf dan apart hoe je aan het werkproces gewerkt hebt het afgelopen jaar. </a:t>
            </a:r>
            <a:r>
              <a:rPr lang="nl-NL" sz="1800" dirty="0"/>
              <a:t>(bijv. op BPV, werk, school)</a:t>
            </a:r>
          </a:p>
        </p:txBody>
      </p:sp>
    </p:spTree>
    <p:extLst>
      <p:ext uri="{BB962C8B-B14F-4D97-AF65-F5344CB8AC3E}">
        <p14:creationId xmlns:p14="http://schemas.microsoft.com/office/powerpoint/2010/main" val="60745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EF7D405-44F3-453D-99E0-50EFE9DFC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67"/>
          <a:stretch/>
        </p:blipFill>
        <p:spPr>
          <a:xfrm>
            <a:off x="3271447" y="1533889"/>
            <a:ext cx="7166222" cy="41579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6559E4-EDA6-4679-869F-8E7D403F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Plaatsing IBM informatie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D11431-6B23-477B-8FD2-D3EA7246F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230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Op Wikiwijs</a:t>
            </a:r>
          </a:p>
          <a:p>
            <a:endParaRPr lang="nl-NL" dirty="0"/>
          </a:p>
          <a:p>
            <a:r>
              <a:rPr lang="nl-NL" dirty="0"/>
              <a:t>Bundel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PP info IBM  IBS 3 OAD (periode 4)-coaching</a:t>
            </a:r>
          </a:p>
          <a:p>
            <a:endParaRPr lang="nl-NL" dirty="0"/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48A4A29-180B-4EE3-8ECB-95BE06737D6F}"/>
              </a:ext>
            </a:extLst>
          </p:cNvPr>
          <p:cNvCxnSpPr>
            <a:cxnSpLocks/>
          </p:cNvCxnSpPr>
          <p:nvPr/>
        </p:nvCxnSpPr>
        <p:spPr>
          <a:xfrm>
            <a:off x="2496620" y="3277456"/>
            <a:ext cx="6082301" cy="9965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427979BF-F5F9-4E5B-AA40-8AD610C08AE7}"/>
              </a:ext>
            </a:extLst>
          </p:cNvPr>
          <p:cNvCxnSpPr>
            <a:cxnSpLocks/>
          </p:cNvCxnSpPr>
          <p:nvPr/>
        </p:nvCxnSpPr>
        <p:spPr>
          <a:xfrm flipV="1">
            <a:off x="3914454" y="4150761"/>
            <a:ext cx="2181546" cy="17774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010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356D8-58BA-45D0-9BB4-2C815C48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319" y="272266"/>
            <a:ext cx="6328880" cy="87804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Kerntaak en werkprocessen: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68FB504-7202-4A27-AFFC-B5B8E4DD6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101" y="1530458"/>
            <a:ext cx="10394033" cy="4784555"/>
          </a:xfrm>
        </p:spPr>
      </p:pic>
    </p:spTree>
    <p:extLst>
      <p:ext uri="{BB962C8B-B14F-4D97-AF65-F5344CB8AC3E}">
        <p14:creationId xmlns:p14="http://schemas.microsoft.com/office/powerpoint/2010/main" val="215975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AD0AFB2-BE06-4EA0-9975-CD50BA607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832" y="883578"/>
            <a:ext cx="10877364" cy="5116530"/>
          </a:xfrm>
        </p:spPr>
      </p:pic>
    </p:spTree>
    <p:extLst>
      <p:ext uri="{BB962C8B-B14F-4D97-AF65-F5344CB8AC3E}">
        <p14:creationId xmlns:p14="http://schemas.microsoft.com/office/powerpoint/2010/main" val="298830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74A27343-3C95-47AB-81DF-087D01DAB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120" y="750442"/>
            <a:ext cx="10340274" cy="5516794"/>
          </a:xfrm>
        </p:spPr>
      </p:pic>
    </p:spTree>
    <p:extLst>
      <p:ext uri="{BB962C8B-B14F-4D97-AF65-F5344CB8AC3E}">
        <p14:creationId xmlns:p14="http://schemas.microsoft.com/office/powerpoint/2010/main" val="184334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FCF66F-266F-4104-AA02-71E3F9593C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079" y="708916"/>
            <a:ext cx="10277642" cy="5673529"/>
          </a:xfrm>
        </p:spPr>
      </p:pic>
    </p:spTree>
    <p:extLst>
      <p:ext uri="{BB962C8B-B14F-4D97-AF65-F5344CB8AC3E}">
        <p14:creationId xmlns:p14="http://schemas.microsoft.com/office/powerpoint/2010/main" val="1957919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8B4D5-CB41-4E67-A751-D9CAB906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3" y="324029"/>
            <a:ext cx="6151981" cy="1062982"/>
          </a:xfrm>
        </p:spPr>
        <p:txBody>
          <a:bodyPr>
            <a:normAutofit fontScale="90000"/>
          </a:bodyPr>
          <a:lstStyle/>
          <a:p>
            <a: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Het CGI </a:t>
            </a:r>
            <a:b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l-NL" sz="3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= Criterium </a:t>
            </a:r>
            <a:r>
              <a:rPr kumimoji="0" lang="nl-NL" sz="30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Gerich</a:t>
            </a:r>
            <a:r>
              <a:rPr lang="nl-NL" sz="3000" b="1" kern="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Interview </a:t>
            </a:r>
            <a:br>
              <a:rPr kumimoji="0" lang="nl-NL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l-NL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kumimoji="0" lang="nl-NL" sz="3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Vraaggesprek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 jou en een assessor.</a:t>
            </a:r>
            <a:endParaRPr lang="nl-NL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DC7481-E67C-40C1-A4F3-B10C1F060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8" r="4261" b="-1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6448B55-11B3-44D2-8F1F-66DCE38913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52686" y="1814979"/>
            <a:ext cx="6418082" cy="467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u="sng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Intekenen</a:t>
            </a:r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bij één assessor </a:t>
            </a:r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nl-NL" sz="2000" u="sng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zelfverantwoordelijk</a:t>
            </a:r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!!</a:t>
            </a:r>
            <a:endParaRPr lang="nl-NL" sz="2000" dirty="0">
              <a:solidFill>
                <a:schemeClr val="accent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levert je </a:t>
            </a:r>
            <a:r>
              <a:rPr lang="nl-NL" sz="2000" u="sng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totale IBM portfolio en talentportfolio </a:t>
            </a:r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digitaal en op tijd in bij ‘jouw’ assessor</a:t>
            </a:r>
          </a:p>
          <a:p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goedkeuring van je portfolio, is het tijd voor je CGI. </a:t>
            </a:r>
          </a:p>
          <a:p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Tijdens het vraaggesprek krijg je de kans om je portfolio toe te lichten en eventueel mondeling aan te vullen. </a:t>
            </a:r>
          </a:p>
          <a:p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assessor stelt vragen ter verduidelijking. Zo ontstaat er een zo </a:t>
            </a:r>
            <a:r>
              <a:rPr lang="nl-NL" sz="2000" b="1" u="sng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volledig mogelijk beeld van jouw (persoonlijke) ontwikkeling </a:t>
            </a:r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afgelopen schooljaar. </a:t>
            </a:r>
          </a:p>
          <a:p>
            <a:r>
              <a:rPr lang="nl-NL" sz="2000" dirty="0">
                <a:solidFill>
                  <a:schemeClr val="accent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gesprek duurt 15 minuten (+5 minuten invullen beoordeling). Je krijgt na het CGI terugkoppeling op je IBM van de assessor. Er kunnen drie verschillende uitkomsten zijn:</a:t>
            </a:r>
          </a:p>
        </p:txBody>
      </p:sp>
    </p:spTree>
    <p:extLst>
      <p:ext uri="{BB962C8B-B14F-4D97-AF65-F5344CB8AC3E}">
        <p14:creationId xmlns:p14="http://schemas.microsoft.com/office/powerpoint/2010/main" val="1418190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E7EC4-8920-47F1-B9D8-D91146C6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4302770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Richtlijnen en wanneer je het wel/niet behaald hebt kun je teruglezen in de bundel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(blz.12).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897606-001B-4352-A8BC-80591ECB8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62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2F794F-0E6C-4FE9-9D18-92E3EAD2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988496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Beoordelings-formulier</a:t>
            </a:r>
            <a:endParaRPr lang="en-US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107F10-8FA8-4B09-8F89-426B36907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381" y="130664"/>
            <a:ext cx="5931465" cy="67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64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C77E0C68-EEC3-468B-BD58-84E9190E9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92" y="1849328"/>
            <a:ext cx="5406970" cy="285930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A34549-25CC-49C7-A941-A3347C2D3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86" y="1674"/>
            <a:ext cx="5103388" cy="67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54EF2-6CC9-467F-9731-BC7A6B57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IBM </a:t>
            </a:r>
            <a:br>
              <a:rPr lang="nl-NL" dirty="0"/>
            </a:br>
            <a:r>
              <a:rPr lang="nl-NL" sz="18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18741B-ED59-416B-AFBE-0D9C18F35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highlight>
                  <a:srgbClr val="FFFF00"/>
                </a:highlight>
              </a:rPr>
              <a:t>Bloem-portfolio</a:t>
            </a:r>
            <a:r>
              <a:rPr lang="nl-NL" dirty="0"/>
              <a:t> en logboek </a:t>
            </a:r>
            <a:r>
              <a:rPr lang="nl-NL" sz="2000" dirty="0"/>
              <a:t>(compleet praktijkles </a:t>
            </a:r>
            <a:r>
              <a:rPr lang="nl-NL" sz="2200" dirty="0"/>
              <a:t>+ </a:t>
            </a:r>
            <a:r>
              <a:rPr lang="nl-NL" sz="2000" dirty="0"/>
              <a:t>eigen initiatieven) 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Het </a:t>
            </a:r>
            <a:r>
              <a:rPr lang="nl-NL" dirty="0">
                <a:highlight>
                  <a:srgbClr val="FFFF00"/>
                </a:highlight>
              </a:rPr>
              <a:t>talent</a:t>
            </a:r>
            <a:r>
              <a:rPr lang="nl-NL" dirty="0"/>
              <a:t>portfolio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highlight>
                  <a:srgbClr val="FFFF00"/>
                </a:highlight>
              </a:rPr>
              <a:t>IBM</a:t>
            </a:r>
            <a:r>
              <a:rPr lang="nl-NL" dirty="0"/>
              <a:t>-portfolio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  Criteriumgericht interview </a:t>
            </a:r>
            <a:r>
              <a:rPr lang="nl-NL" sz="2000" dirty="0"/>
              <a:t>(afsluiting)</a:t>
            </a:r>
          </a:p>
        </p:txBody>
      </p:sp>
      <p:pic>
        <p:nvPicPr>
          <p:cNvPr id="5" name="Graphic 4" descr="Bloem zonder steel">
            <a:extLst>
              <a:ext uri="{FF2B5EF4-FFF2-40B4-BE49-F238E27FC236}">
                <a16:creationId xmlns:a16="http://schemas.microsoft.com/office/drawing/2014/main" id="{E9AD8E49-CD49-4F39-9DBD-FB901A521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359" y="1648551"/>
            <a:ext cx="914400" cy="914400"/>
          </a:xfrm>
          <a:prstGeom prst="rect">
            <a:avLst/>
          </a:prstGeom>
        </p:spPr>
      </p:pic>
      <p:pic>
        <p:nvPicPr>
          <p:cNvPr id="7" name="Graphic 6" descr="Dicht boek">
            <a:extLst>
              <a:ext uri="{FF2B5EF4-FFF2-40B4-BE49-F238E27FC236}">
                <a16:creationId xmlns:a16="http://schemas.microsoft.com/office/drawing/2014/main" id="{1B672EC4-E463-4EA9-B765-0146479B6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8759" y="1648551"/>
            <a:ext cx="914400" cy="914400"/>
          </a:xfrm>
          <a:prstGeom prst="rect">
            <a:avLst/>
          </a:prstGeom>
        </p:spPr>
      </p:pic>
      <p:pic>
        <p:nvPicPr>
          <p:cNvPr id="9" name="Graphic 8" descr="Kunstenaar">
            <a:extLst>
              <a:ext uri="{FF2B5EF4-FFF2-40B4-BE49-F238E27FC236}">
                <a16:creationId xmlns:a16="http://schemas.microsoft.com/office/drawing/2014/main" id="{EB3D7ECF-1963-4652-B8F3-0C066521D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91456" y="2562951"/>
            <a:ext cx="711740" cy="711740"/>
          </a:xfrm>
          <a:prstGeom prst="rect">
            <a:avLst/>
          </a:prstGeom>
        </p:spPr>
      </p:pic>
      <p:pic>
        <p:nvPicPr>
          <p:cNvPr id="11" name="Graphic 10" descr="Registreren">
            <a:extLst>
              <a:ext uri="{FF2B5EF4-FFF2-40B4-BE49-F238E27FC236}">
                <a16:creationId xmlns:a16="http://schemas.microsoft.com/office/drawing/2014/main" id="{C7B349C1-9DEC-4C3A-AFEB-5E8233CD5E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7277" y="3695539"/>
            <a:ext cx="611509" cy="611509"/>
          </a:xfrm>
          <a:prstGeom prst="rect">
            <a:avLst/>
          </a:prstGeom>
        </p:spPr>
      </p:pic>
      <p:pic>
        <p:nvPicPr>
          <p:cNvPr id="13" name="Graphic 12" descr="Vetplant">
            <a:extLst>
              <a:ext uri="{FF2B5EF4-FFF2-40B4-BE49-F238E27FC236}">
                <a16:creationId xmlns:a16="http://schemas.microsoft.com/office/drawing/2014/main" id="{9CDE4F3A-CA10-49B0-AA82-7090B993BC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1686" y="3645928"/>
            <a:ext cx="611510" cy="611510"/>
          </a:xfrm>
          <a:prstGeom prst="rect">
            <a:avLst/>
          </a:prstGeom>
        </p:spPr>
      </p:pic>
      <p:pic>
        <p:nvPicPr>
          <p:cNvPr id="15" name="Graphic 14" descr="Bloemen in pot">
            <a:extLst>
              <a:ext uri="{FF2B5EF4-FFF2-40B4-BE49-F238E27FC236}">
                <a16:creationId xmlns:a16="http://schemas.microsoft.com/office/drawing/2014/main" id="{3E6DD535-0787-4F98-A01A-39B2C2B711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84260" y="3595813"/>
            <a:ext cx="711740" cy="711740"/>
          </a:xfrm>
          <a:prstGeom prst="rect">
            <a:avLst/>
          </a:prstGeom>
        </p:spPr>
      </p:pic>
      <p:pic>
        <p:nvPicPr>
          <p:cNvPr id="19" name="Graphic 18" descr="Marketing">
            <a:extLst>
              <a:ext uri="{FF2B5EF4-FFF2-40B4-BE49-F238E27FC236}">
                <a16:creationId xmlns:a16="http://schemas.microsoft.com/office/drawing/2014/main" id="{F06464FD-7868-4AEA-AA2F-E37B6AAF6C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83177" y="4694416"/>
            <a:ext cx="914400" cy="81226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15C3F83-8FE5-4B5D-A625-BA035A3E03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8029426" y="4700402"/>
            <a:ext cx="914401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58E6A-EDD5-4AA1-83AC-964B8441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09" y="257694"/>
            <a:ext cx="7474172" cy="1139591"/>
          </a:xfrm>
        </p:spPr>
        <p:txBody>
          <a:bodyPr>
            <a:norm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1. Bloem-portfolio &amp; logboek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C0F072-888F-46A2-A91A-A3F25409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09" y="1470241"/>
            <a:ext cx="7329478" cy="53057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400" dirty="0"/>
              <a:t>Doel: </a:t>
            </a:r>
          </a:p>
          <a:p>
            <a:pPr marL="0" indent="0">
              <a:buNone/>
            </a:pPr>
            <a:r>
              <a:rPr lang="nl-NL" sz="2400" dirty="0"/>
              <a:t>   vastleggen ontwikkeling praktische vaardigheden</a:t>
            </a:r>
          </a:p>
          <a:p>
            <a:endParaRPr lang="nl-NL" sz="800" dirty="0"/>
          </a:p>
          <a:p>
            <a:r>
              <a:rPr lang="nl-NL" sz="2400" dirty="0">
                <a:highlight>
                  <a:srgbClr val="FFFF00"/>
                </a:highlight>
                <a:cs typeface="Calibri" panose="020F0502020204030204"/>
              </a:rPr>
              <a:t>Logboek</a:t>
            </a:r>
            <a:r>
              <a:rPr lang="nl-NL" sz="2400" dirty="0">
                <a:cs typeface="Calibri" panose="020F0502020204030204"/>
              </a:rPr>
              <a:t> : </a:t>
            </a:r>
          </a:p>
          <a:p>
            <a:pPr marL="0" indent="0">
              <a:buNone/>
            </a:pPr>
            <a:r>
              <a:rPr lang="nl-NL" sz="2400" dirty="0">
                <a:cs typeface="Calibri" panose="020F0502020204030204"/>
              </a:rPr>
              <a:t>   opdracht, beschrijving, materialenlijst met Latijnse     </a:t>
            </a:r>
          </a:p>
          <a:p>
            <a:pPr marL="0" indent="0">
              <a:buNone/>
            </a:pPr>
            <a:r>
              <a:rPr lang="nl-NL" sz="2400" dirty="0">
                <a:cs typeface="Calibri" panose="020F0502020204030204"/>
              </a:rPr>
              <a:t>   namen, foto’s, evaluatie docent, eigen evaluatie.</a:t>
            </a:r>
          </a:p>
          <a:p>
            <a:pPr marL="0" indent="0">
              <a:buNone/>
            </a:pPr>
            <a:endParaRPr lang="nl-NL" sz="800" dirty="0">
              <a:cs typeface="Calibri" panose="020F0502020204030204"/>
            </a:endParaRPr>
          </a:p>
          <a:p>
            <a:r>
              <a:rPr lang="nl-NL" sz="2400" dirty="0">
                <a:highlight>
                  <a:srgbClr val="FFFF00"/>
                </a:highlight>
                <a:cs typeface="Calibri" panose="020F0502020204030204"/>
              </a:rPr>
              <a:t>Portfolio</a:t>
            </a:r>
            <a:r>
              <a:rPr lang="nl-NL" sz="2400" dirty="0">
                <a:cs typeface="Calibri" panose="020F0502020204030204"/>
              </a:rPr>
              <a:t>: </a:t>
            </a:r>
          </a:p>
          <a:p>
            <a:pPr marL="0" indent="0">
              <a:buNone/>
            </a:pPr>
            <a:r>
              <a:rPr lang="nl-NL" sz="2400" dirty="0">
                <a:cs typeface="Calibri" panose="020F0502020204030204"/>
              </a:rPr>
              <a:t>   de mooiste foto's vastleggen ……</a:t>
            </a:r>
          </a:p>
          <a:p>
            <a:pPr marL="0" indent="0">
              <a:buNone/>
            </a:pPr>
            <a:r>
              <a:rPr lang="nl-NL" sz="2400" dirty="0">
                <a:cs typeface="Calibri" panose="020F0502020204030204"/>
              </a:rPr>
              <a:t>              in een boekje, Instagram account of anders...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Tijdsplanning: </a:t>
            </a:r>
            <a:r>
              <a:rPr lang="nl-NL" sz="2400" dirty="0">
                <a:highlight>
                  <a:srgbClr val="FFFF00"/>
                </a:highlight>
              </a:rPr>
              <a:t>gedurende het schooljaar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9BE6BF-6210-45BB-AE50-90A0BBCAE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3478"/>
            <a:ext cx="1462088" cy="7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88D2-CA8B-4835-88A9-2B99B3EA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86" y="196050"/>
            <a:ext cx="8277558" cy="1057398"/>
          </a:xfrm>
        </p:spPr>
        <p:txBody>
          <a:bodyPr>
            <a:no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2. Talentactiviteit/talentportfolio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2AACD-477C-40B9-BFD9-B7870DAE8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619" y="1452954"/>
            <a:ext cx="7178788" cy="512680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2200" dirty="0"/>
              <a:t>Doel 1: de student geeft een </a:t>
            </a:r>
            <a:r>
              <a:rPr lang="nl-NL" sz="2200" dirty="0">
                <a:highlight>
                  <a:srgbClr val="FFFF00"/>
                </a:highlight>
              </a:rPr>
              <a:t>eigen invulling </a:t>
            </a:r>
            <a:r>
              <a:rPr lang="nl-NL" sz="2200" dirty="0"/>
              <a:t>aan ‘vrije’ ruimte in het rooster en houdt de </a:t>
            </a:r>
            <a:r>
              <a:rPr lang="nl-NL" sz="2200" dirty="0">
                <a:highlight>
                  <a:srgbClr val="FFFF00"/>
                </a:highlight>
              </a:rPr>
              <a:t>ontwikkeling</a:t>
            </a:r>
            <a:r>
              <a:rPr lang="nl-NL" sz="2200" dirty="0"/>
              <a:t> bij in een talent-logboek/portfolio</a:t>
            </a:r>
          </a:p>
          <a:p>
            <a:r>
              <a:rPr lang="nl-NL" sz="2200" dirty="0"/>
              <a:t>Doel 2: de student verkent eigen </a:t>
            </a:r>
            <a:r>
              <a:rPr lang="nl-NL" sz="2200" dirty="0">
                <a:highlight>
                  <a:srgbClr val="FFFF00"/>
                </a:highlight>
              </a:rPr>
              <a:t>leerwensen</a:t>
            </a:r>
            <a:r>
              <a:rPr lang="nl-NL" sz="2200" dirty="0"/>
              <a:t> binnen (of buiten) het vak. Verdiepen/verbreden.</a:t>
            </a:r>
          </a:p>
          <a:p>
            <a:r>
              <a:rPr lang="nl-NL" sz="2200" dirty="0"/>
              <a:t>Student werkt in klas 2 gemiddeld 3 talentactiviteiten uit. (In overleg met coach aanpassing mogelijk.)</a:t>
            </a:r>
          </a:p>
          <a:p>
            <a:endParaRPr lang="nl-NL" sz="800" dirty="0"/>
          </a:p>
          <a:p>
            <a:pPr marL="0" indent="0">
              <a:buNone/>
            </a:pPr>
            <a:r>
              <a:rPr lang="nl-NL" sz="2200" dirty="0"/>
              <a:t>Belangrijk:</a:t>
            </a:r>
            <a:endParaRPr lang="nl-NL" sz="2200" dirty="0">
              <a:cs typeface="Calibri"/>
            </a:endParaRPr>
          </a:p>
          <a:p>
            <a:pPr>
              <a:buFontTx/>
              <a:buChar char="-"/>
            </a:pPr>
            <a:r>
              <a:rPr lang="nl-NL" sz="2200" dirty="0"/>
              <a:t>Ideeën/plannen/tijd bespreken met coaching</a:t>
            </a:r>
          </a:p>
          <a:p>
            <a:pPr>
              <a:buFontTx/>
              <a:buChar char="-"/>
            </a:pPr>
            <a:r>
              <a:rPr lang="nl-NL" sz="2200" dirty="0"/>
              <a:t>Checken en delen in de groep</a:t>
            </a:r>
            <a:endParaRPr lang="nl-NL" sz="2200" dirty="0">
              <a:cs typeface="Calibri"/>
            </a:endParaRPr>
          </a:p>
          <a:p>
            <a:pPr>
              <a:buFontTx/>
              <a:buChar char="-"/>
            </a:pPr>
            <a:endParaRPr lang="nl-NL" sz="800" dirty="0"/>
          </a:p>
          <a:p>
            <a:pPr marL="0" indent="0">
              <a:buNone/>
            </a:pPr>
            <a:r>
              <a:rPr lang="nl-NL" sz="2200" dirty="0"/>
              <a:t>Looptijd: </a:t>
            </a:r>
            <a:r>
              <a:rPr lang="nl-NL" sz="2200" dirty="0">
                <a:highlight>
                  <a:srgbClr val="FFFF00"/>
                </a:highlight>
              </a:rPr>
              <a:t>schooljaar,</a:t>
            </a:r>
            <a:r>
              <a:rPr lang="nl-NL" sz="2200" dirty="0"/>
              <a:t> tijdens coach uren, terugkomdag en zelfstandig werktijd 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C49039-95C1-472A-8419-C6A71F52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4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48D8B3-BD9C-4444-8C8E-52BD35FF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27124"/>
          </a:xfrm>
        </p:spPr>
        <p:txBody>
          <a:bodyPr anchor="t">
            <a:normAutofit/>
          </a:bodyPr>
          <a:lstStyle/>
          <a:p>
            <a:r>
              <a:rPr lang="nl-NL" sz="2500">
                <a:solidFill>
                  <a:schemeClr val="bg1"/>
                </a:solidFill>
              </a:rPr>
              <a:t>Talentontwikkeling;  </a:t>
            </a:r>
            <a:br>
              <a:rPr lang="nl-NL" sz="2500">
                <a:solidFill>
                  <a:schemeClr val="bg1"/>
                </a:solidFill>
              </a:rPr>
            </a:br>
            <a:r>
              <a:rPr lang="nl-NL" sz="2500">
                <a:solidFill>
                  <a:schemeClr val="bg1"/>
                </a:solidFill>
              </a:rPr>
              <a:t>zie bijlage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B3754D-E8CC-4F6E-87B1-FBA178708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8993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900" b="1"/>
          </a:p>
          <a:p>
            <a:pPr marL="0" indent="0">
              <a:buNone/>
            </a:pPr>
            <a:r>
              <a:rPr lang="nl-NL" sz="1900" i="1"/>
              <a:t>1. Excursie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2. Workshop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3. Groepsspel/activiteit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4. Gastspreker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5. Job-shadow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6. Vrijwilligersactiviteit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7. BPV-selectie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8. Bedrijfsbezoeken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9. Peer-feedback</a:t>
            </a:r>
            <a:endParaRPr lang="nl-NL" sz="1900"/>
          </a:p>
          <a:p>
            <a:pPr marL="0" indent="0">
              <a:buNone/>
            </a:pPr>
            <a:r>
              <a:rPr lang="nl-NL" sz="1900" i="1"/>
              <a:t>10. 360 graden feedback</a:t>
            </a:r>
            <a:endParaRPr lang="nl-NL" sz="1900"/>
          </a:p>
          <a:p>
            <a:endParaRPr lang="nl-NL" sz="190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A2B26F-EEC7-4633-A229-32532D50A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2926080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i="1"/>
              <a:t>11. Bedrijfspresentatie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12. Bloemsierkunstenaars in de top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13. Interview met collega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14. Bedrijfstak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15. Beurs/evenement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16. Reportage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17. Doorstudeer-opties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18. Artikelpresentatie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19. CAO &amp; beloning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20. Masterclass volgen/tonen</a:t>
            </a:r>
            <a:endParaRPr lang="nl-NL" sz="1700"/>
          </a:p>
          <a:p>
            <a:pPr marL="0" indent="0">
              <a:buNone/>
            </a:pPr>
            <a:r>
              <a:rPr lang="nl-NL" sz="1700" i="1"/>
              <a:t>21. Vrije keuze</a:t>
            </a:r>
            <a:endParaRPr lang="nl-NL" sz="1700"/>
          </a:p>
          <a:p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2607692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10E26-11D6-454B-A076-631B751A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9" y="216597"/>
            <a:ext cx="7474172" cy="1325563"/>
          </a:xfrm>
        </p:spPr>
        <p:txBody>
          <a:bodyPr>
            <a:normAutofit/>
          </a:bodyPr>
          <a:lstStyle/>
          <a:p>
            <a:r>
              <a:rPr lang="nl-NL" dirty="0">
                <a:highlight>
                  <a:srgbClr val="FFFF00"/>
                </a:highlight>
              </a:rPr>
              <a:t>3. IBM-portfolio</a:t>
            </a:r>
            <a:br>
              <a:rPr lang="nl-NL" dirty="0"/>
            </a:br>
            <a:r>
              <a:rPr lang="nl-NL" sz="2200" dirty="0"/>
              <a:t>         </a:t>
            </a:r>
            <a:r>
              <a:rPr lang="nl-NL" sz="1800" dirty="0">
                <a:solidFill>
                  <a:prstClr val="black"/>
                </a:solidFill>
              </a:rPr>
              <a:t>IBM = integraal beoordelingsmoment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BDE685-917B-4475-9EBD-7EBBE889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542160"/>
            <a:ext cx="6467867" cy="53158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z="2400" dirty="0">
                <a:cs typeface="Calibri"/>
              </a:rPr>
              <a:t>Opdrachten uit de IBM bundel</a:t>
            </a:r>
          </a:p>
          <a:p>
            <a:r>
              <a:rPr lang="nl-NL" sz="2400" dirty="0">
                <a:cs typeface="Calibri"/>
              </a:rPr>
              <a:t>Beschrijving van je beroepssector (werkveld).</a:t>
            </a:r>
          </a:p>
          <a:p>
            <a:r>
              <a:rPr lang="nl-NL" sz="2400" dirty="0">
                <a:cs typeface="Calibri"/>
              </a:rPr>
              <a:t>Waar sta ik in de sector.</a:t>
            </a:r>
          </a:p>
          <a:p>
            <a:r>
              <a:rPr lang="nl-NL" sz="2400" dirty="0">
                <a:cs typeface="Calibri"/>
              </a:rPr>
              <a:t>Zelfonderzoek (sterke en zwakke punten, wat vinden anderen, conclusie)</a:t>
            </a:r>
          </a:p>
          <a:p>
            <a:r>
              <a:rPr lang="nl-NL" sz="2400" dirty="0">
                <a:cs typeface="Calibri"/>
              </a:rPr>
              <a:t> Waar sta ik over een bepaalde tijd.</a:t>
            </a:r>
          </a:p>
          <a:p>
            <a:endParaRPr lang="nl-NL" sz="2400" dirty="0">
              <a:cs typeface="Calibri"/>
            </a:endParaRPr>
          </a:p>
          <a:p>
            <a:r>
              <a:rPr lang="nl-NL" sz="2400" dirty="0">
                <a:cs typeface="Calibri"/>
              </a:rPr>
              <a:t> Top stukken: waar ben ik trots op (3 vanuit alle onderdelen van dit schooljaar)</a:t>
            </a:r>
          </a:p>
          <a:p>
            <a:pPr marL="0" indent="0">
              <a:buNone/>
            </a:pPr>
            <a:endParaRPr lang="nl-NL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Looptijd: nadruk op uitwerking in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periode  2/3/.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9BC372D-8B91-4F4C-A351-2EA9CB0A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190749"/>
            <a:ext cx="1462088" cy="4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8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4647E1-E684-4AE0-9B70-18360E69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713" y="170602"/>
            <a:ext cx="5731450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3.1 Sector beschrijving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1E760A-3092-42BE-9164-6E63DE5A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842394"/>
            <a:ext cx="3661831" cy="119341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595B54-5B9A-4165-831F-E26188D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681" y="1414295"/>
            <a:ext cx="6351514" cy="5243017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rgbClr val="000000"/>
                </a:solidFill>
              </a:rPr>
              <a:t>Geef een duidelijk beeld van de beroepssector. Beschrijf, verbeeld, film, etc.</a:t>
            </a:r>
          </a:p>
          <a:p>
            <a:endParaRPr lang="nl-NL" sz="800" dirty="0">
              <a:solidFill>
                <a:srgbClr val="000000"/>
              </a:solidFill>
            </a:endParaRPr>
          </a:p>
          <a:p>
            <a:endParaRPr lang="nl-NL" sz="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Geef antwoord op de volgende vragen;</a:t>
            </a:r>
          </a:p>
          <a:p>
            <a:r>
              <a:rPr lang="nl-NL" sz="2400" dirty="0">
                <a:solidFill>
                  <a:srgbClr val="000000"/>
                </a:solidFill>
              </a:rPr>
              <a:t>Welke kennis is nodig om in deze sector te functioneren?</a:t>
            </a:r>
          </a:p>
          <a:p>
            <a:r>
              <a:rPr lang="nl-NL" sz="2400" dirty="0">
                <a:solidFill>
                  <a:srgbClr val="000000"/>
                </a:solidFill>
              </a:rPr>
              <a:t>Welke vaardigheden moet je hebben om in deze sector te functioneren?</a:t>
            </a:r>
          </a:p>
          <a:p>
            <a:r>
              <a:rPr lang="nl-NL" sz="2400" dirty="0">
                <a:solidFill>
                  <a:srgbClr val="000000"/>
                </a:solidFill>
              </a:rPr>
              <a:t>Welke gedrag/houding moet je hebben om in deze sector te kunnen functioneren? 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</a:rPr>
              <a:t>Gebruik bronnen om je verhaal te ondersteunen.</a:t>
            </a:r>
          </a:p>
        </p:txBody>
      </p:sp>
    </p:spTree>
    <p:extLst>
      <p:ext uri="{BB962C8B-B14F-4D97-AF65-F5344CB8AC3E}">
        <p14:creationId xmlns:p14="http://schemas.microsoft.com/office/powerpoint/2010/main" val="135771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6DE15-F2D9-4728-8134-88751EB0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80" y="166929"/>
            <a:ext cx="6422849" cy="901583"/>
          </a:xfrm>
        </p:spPr>
        <p:txBody>
          <a:bodyPr>
            <a:normAutofit/>
          </a:bodyPr>
          <a:lstStyle/>
          <a:p>
            <a:r>
              <a:rPr lang="nl-NL" sz="4100" dirty="0"/>
              <a:t>3.2 Professioneel voorstellen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DB9CBB-F581-4208-9C34-D4E8577A9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8F2DBF4-5F7B-457C-98A0-0337482F2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460C9B-5D12-4F94-BDAA-9800D98F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71" y="1880171"/>
            <a:ext cx="2804905" cy="2797893"/>
          </a:xfrm>
          <a:prstGeom prst="rect">
            <a:avLst/>
          </a:prstGeom>
          <a:effectLst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75061F-0CE5-4652-9438-B3062FE7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1438382"/>
            <a:ext cx="6422848" cy="4911048"/>
          </a:xfrm>
        </p:spPr>
        <p:txBody>
          <a:bodyPr>
            <a:noAutofit/>
          </a:bodyPr>
          <a:lstStyle/>
          <a:p>
            <a:r>
              <a:rPr lang="nl-NL" sz="2400" dirty="0"/>
              <a:t>Wie ben jij als toekomstig professional?</a:t>
            </a:r>
          </a:p>
          <a:p>
            <a:endParaRPr lang="nl-NL" sz="800" dirty="0"/>
          </a:p>
          <a:p>
            <a:r>
              <a:rPr lang="nl-NL" sz="2400" dirty="0"/>
              <a:t>Voeg je CV toe aan deze opdracht</a:t>
            </a:r>
          </a:p>
          <a:p>
            <a:endParaRPr lang="nl-NL" sz="800" dirty="0"/>
          </a:p>
          <a:p>
            <a:r>
              <a:rPr lang="nl-NL" sz="2400" dirty="0"/>
              <a:t>Waar liggen je kwaliteiten en valkuilen als professional?</a:t>
            </a:r>
          </a:p>
          <a:p>
            <a:pPr marL="0" indent="0">
              <a:buNone/>
            </a:pPr>
            <a:r>
              <a:rPr lang="nl-NL" sz="2400" b="1" dirty="0"/>
              <a:t>Maak eventueel gebruik van een SWOT analyse</a:t>
            </a:r>
          </a:p>
          <a:p>
            <a:endParaRPr lang="nl-NL" sz="800" dirty="0"/>
          </a:p>
          <a:p>
            <a:r>
              <a:rPr lang="nl-NL" sz="2400" dirty="0"/>
              <a:t>Waar ben je in gegroeid als professional? </a:t>
            </a:r>
          </a:p>
          <a:p>
            <a:endParaRPr lang="nl-NL" sz="800" dirty="0"/>
          </a:p>
          <a:p>
            <a:r>
              <a:rPr lang="nl-NL" sz="2400" dirty="0"/>
              <a:t>Waar wil je verder in groeien als professional? </a:t>
            </a:r>
          </a:p>
          <a:p>
            <a:pPr marL="0" indent="0">
              <a:buNone/>
            </a:pPr>
            <a:endParaRPr lang="nl-NL" sz="800" b="1" dirty="0"/>
          </a:p>
          <a:p>
            <a:pPr marL="0" indent="0">
              <a:buNone/>
            </a:pPr>
            <a:r>
              <a:rPr lang="nl-NL" sz="2400" b="1" dirty="0"/>
              <a:t>Maak bijvoorbeeld een collage van jouw professionele droom</a:t>
            </a:r>
          </a:p>
        </p:txBody>
      </p:sp>
      <p:pic>
        <p:nvPicPr>
          <p:cNvPr id="10" name="Graphic 9" descr="Denkwolkje">
            <a:extLst>
              <a:ext uri="{FF2B5EF4-FFF2-40B4-BE49-F238E27FC236}">
                <a16:creationId xmlns:a16="http://schemas.microsoft.com/office/drawing/2014/main" id="{D0DF4CAF-31E4-4D69-8DC3-1A45F02F5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5398" y="5312105"/>
            <a:ext cx="1171253" cy="11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79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7e0173-bcdf-4c67-8e99-a98fa5d27045">
      <UserInfo>
        <DisplayName>Els Weijs</DisplayName>
        <AccountId>13</AccountId>
        <AccountType/>
      </UserInfo>
      <UserInfo>
        <DisplayName>Marij Verheugen</DisplayName>
        <AccountId>16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02D3019B37B4B868BB05AAAFA45BD" ma:contentTypeVersion="4" ma:contentTypeDescription="Een nieuw document maken." ma:contentTypeScope="" ma:versionID="b8c877b1143920f0e26b01c9e8927d4a">
  <xsd:schema xmlns:xsd="http://www.w3.org/2001/XMLSchema" xmlns:xs="http://www.w3.org/2001/XMLSchema" xmlns:p="http://schemas.microsoft.com/office/2006/metadata/properties" xmlns:ns2="6ccd2a21-14f2-4006-8e64-3e0550c73cd0" xmlns:ns3="507e0173-bcdf-4c67-8e99-a98fa5d27045" targetNamespace="http://schemas.microsoft.com/office/2006/metadata/properties" ma:root="true" ma:fieldsID="ce0460e694e2589cc62ea9503916ed09" ns2:_="" ns3:_="">
    <xsd:import namespace="6ccd2a21-14f2-4006-8e64-3e0550c73cd0"/>
    <xsd:import namespace="507e0173-bcdf-4c67-8e99-a98fa5d27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d2a21-14f2-4006-8e64-3e0550c73c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0173-bcdf-4c67-8e99-a98fa5d27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6E6CD0-F353-41FF-87E9-E6FF8008753F}">
  <ds:schemaRefs>
    <ds:schemaRef ds:uri="http://purl.org/dc/terms/"/>
    <ds:schemaRef ds:uri="http://www.w3.org/XML/1998/namespace"/>
    <ds:schemaRef ds:uri="http://purl.org/dc/elements/1.1/"/>
    <ds:schemaRef ds:uri="6ccd2a21-14f2-4006-8e64-3e0550c73cd0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07e0173-bcdf-4c67-8e99-a98fa5d27045"/>
  </ds:schemaRefs>
</ds:datastoreItem>
</file>

<file path=customXml/itemProps2.xml><?xml version="1.0" encoding="utf-8"?>
<ds:datastoreItem xmlns:ds="http://schemas.openxmlformats.org/officeDocument/2006/customXml" ds:itemID="{59737845-7193-4324-8E7F-513FEDC7D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780D4-B034-493B-9C13-DC6F709D7B55}">
  <ds:schemaRefs>
    <ds:schemaRef ds:uri="507e0173-bcdf-4c67-8e99-a98fa5d27045"/>
    <ds:schemaRef ds:uri="6ccd2a21-14f2-4006-8e64-3e0550c73c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1288</Words>
  <Application>Microsoft Office PowerPoint</Application>
  <PresentationFormat>Breedbeeld</PresentationFormat>
  <Paragraphs>174</Paragraphs>
  <Slides>27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IBM </vt:lpstr>
      <vt:lpstr>Plaatsing IBM informatie</vt:lpstr>
      <vt:lpstr>Onderdelen IBM   </vt:lpstr>
      <vt:lpstr>1. Bloem-portfolio &amp; logboek</vt:lpstr>
      <vt:lpstr>2. Talentactiviteit/talentportfolio</vt:lpstr>
      <vt:lpstr>Talentontwikkeling;   zie bijlage</vt:lpstr>
      <vt:lpstr>3. IBM-portfolio          IBM = integraal beoordelingsmoment</vt:lpstr>
      <vt:lpstr>3.1 Sector beschrijving</vt:lpstr>
      <vt:lpstr>3.2 Professioneel voorstellen</vt:lpstr>
      <vt:lpstr>SWOTT voorbeeld in de volgende dia de linken naar de informatie</vt:lpstr>
      <vt:lpstr>Maak een SWOT analyse van jezelf</vt:lpstr>
      <vt:lpstr>3.3. Ontwikkelboom</vt:lpstr>
      <vt:lpstr>360 graden Feedback</vt:lpstr>
      <vt:lpstr>PowerPoint-presentatie</vt:lpstr>
      <vt:lpstr>3.4 Tijdcapsule</vt:lpstr>
      <vt:lpstr>3.5 Topstukken</vt:lpstr>
      <vt:lpstr>Beschrijf je topstukken</vt:lpstr>
      <vt:lpstr>PowerPoint-presentatie</vt:lpstr>
      <vt:lpstr>Matrix van werkprocessen</vt:lpstr>
      <vt:lpstr>Kerntaak en werkprocessen:</vt:lpstr>
      <vt:lpstr>PowerPoint-presentatie</vt:lpstr>
      <vt:lpstr>PowerPoint-presentatie</vt:lpstr>
      <vt:lpstr>PowerPoint-presentatie</vt:lpstr>
      <vt:lpstr>4. Het CGI   = Criterium Gericht Interview     Vraaggesprek met jou en een assessor.</vt:lpstr>
      <vt:lpstr>PowerPoint-presentatie</vt:lpstr>
      <vt:lpstr>Beoordelings-formulier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</dc:title>
  <dc:creator>Jacqueline de Wit</dc:creator>
  <cp:lastModifiedBy>Jacintha Westerink</cp:lastModifiedBy>
  <cp:revision>10</cp:revision>
  <dcterms:created xsi:type="dcterms:W3CDTF">2020-04-20T18:47:19Z</dcterms:created>
  <dcterms:modified xsi:type="dcterms:W3CDTF">2021-04-12T08:36:48Z</dcterms:modified>
</cp:coreProperties>
</file>